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notesMasterIdLst>
    <p:notesMasterId r:id="rId8"/>
  </p:notesMasterIdLst>
  <p:handoutMasterIdLst>
    <p:handoutMasterId r:id="rId9"/>
  </p:handoutMasterIdLst>
  <p:sldIdLst>
    <p:sldId id="270" r:id="rId2"/>
    <p:sldId id="271" r:id="rId3"/>
    <p:sldId id="322" r:id="rId4"/>
    <p:sldId id="323" r:id="rId5"/>
    <p:sldId id="328" r:id="rId6"/>
    <p:sldId id="327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F9ED48B-E8B5-44F5-9136-ADA448B0AD94}">
          <p14:sldIdLst>
            <p14:sldId id="270"/>
            <p14:sldId id="271"/>
            <p14:sldId id="322"/>
            <p14:sldId id="323"/>
            <p14:sldId id="328"/>
            <p14:sldId id="32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chael Noll" initials="MN" lastIdx="4" clrIdx="0">
    <p:extLst>
      <p:ext uri="{19B8F6BF-5375-455C-9EA6-DF929625EA0E}">
        <p15:presenceInfo xmlns:p15="http://schemas.microsoft.com/office/powerpoint/2012/main" userId="bef1d86447e0c26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C67E3B-0443-4FA9-B9EC-E002BEEFCD88}" v="9" dt="2026-02-03T22:50:08.781"/>
  </p1510:revLst>
</p1510:revInfo>
</file>

<file path=ppt/tableStyles.xml><?xml version="1.0" encoding="utf-8"?>
<a:tblStyleLst xmlns:a="http://schemas.openxmlformats.org/drawingml/2006/main" def="{8799B23B-EC83-4686-B30A-512413B5E67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77" y="149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2538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noll" userId="o+ICukYcLY60v8uzYEG1acPix/MIfdr4CpS+1NjJn6Q=" providerId="None" clId="Web-{F5C67E3B-0443-4FA9-B9EC-E002BEEFCD88}"/>
    <pc:docChg chg="modSld">
      <pc:chgData name="michael noll" userId="o+ICukYcLY60v8uzYEG1acPix/MIfdr4CpS+1NjJn6Q=" providerId="None" clId="Web-{F5C67E3B-0443-4FA9-B9EC-E002BEEFCD88}" dt="2026-02-03T22:50:06.093" v="7" actId="20577"/>
      <pc:docMkLst>
        <pc:docMk/>
      </pc:docMkLst>
      <pc:sldChg chg="modSp">
        <pc:chgData name="michael noll" userId="o+ICukYcLY60v8uzYEG1acPix/MIfdr4CpS+1NjJn6Q=" providerId="None" clId="Web-{F5C67E3B-0443-4FA9-B9EC-E002BEEFCD88}" dt="2026-02-03T22:50:06.093" v="7" actId="20577"/>
        <pc:sldMkLst>
          <pc:docMk/>
          <pc:sldMk cId="1096358168" sldId="270"/>
        </pc:sldMkLst>
        <pc:spChg chg="mod">
          <ac:chgData name="michael noll" userId="o+ICukYcLY60v8uzYEG1acPix/MIfdr4CpS+1NjJn6Q=" providerId="None" clId="Web-{F5C67E3B-0443-4FA9-B9EC-E002BEEFCD88}" dt="2026-02-03T22:49:50.483" v="4" actId="20577"/>
          <ac:spMkLst>
            <pc:docMk/>
            <pc:sldMk cId="1096358168" sldId="270"/>
            <ac:spMk id="2" creationId="{00000000-0000-0000-0000-000000000000}"/>
          </ac:spMkLst>
        </pc:spChg>
        <pc:spChg chg="mod">
          <ac:chgData name="michael noll" userId="o+ICukYcLY60v8uzYEG1acPix/MIfdr4CpS+1NjJn6Q=" providerId="None" clId="Web-{F5C67E3B-0443-4FA9-B9EC-E002BEEFCD88}" dt="2026-02-03T22:50:06.093" v="7" actId="20577"/>
          <ac:spMkLst>
            <pc:docMk/>
            <pc:sldMk cId="1096358168" sldId="270"/>
            <ac:spMk id="4" creationId="{AA623638-78A6-8E98-2629-A1732F66A84C}"/>
          </ac:spMkLst>
        </pc:spChg>
        <pc:picChg chg="mod">
          <ac:chgData name="michael noll" userId="o+ICukYcLY60v8uzYEG1acPix/MIfdr4CpS+1NjJn6Q=" providerId="None" clId="Web-{F5C67E3B-0443-4FA9-B9EC-E002BEEFCD88}" dt="2026-02-03T22:50:00.624" v="5" actId="1076"/>
          <ac:picMkLst>
            <pc:docMk/>
            <pc:sldMk cId="1096358168" sldId="270"/>
            <ac:picMk id="5" creationId="{2D48482D-3885-09C2-7B7C-678BE473C81F}"/>
          </ac:picMkLst>
        </pc:picChg>
      </pc:sldChg>
      <pc:sldChg chg="modSp">
        <pc:chgData name="michael noll" userId="o+ICukYcLY60v8uzYEG1acPix/MIfdr4CpS+1NjJn6Q=" providerId="None" clId="Web-{F5C67E3B-0443-4FA9-B9EC-E002BEEFCD88}" dt="2026-02-03T22:49:36.124" v="3" actId="20577"/>
        <pc:sldMkLst>
          <pc:docMk/>
          <pc:sldMk cId="1864167091" sldId="322"/>
        </pc:sldMkLst>
        <pc:spChg chg="mod">
          <ac:chgData name="michael noll" userId="o+ICukYcLY60v8uzYEG1acPix/MIfdr4CpS+1NjJn6Q=" providerId="None" clId="Web-{F5C67E3B-0443-4FA9-B9EC-E002BEEFCD88}" dt="2026-02-03T22:49:36.124" v="3" actId="20577"/>
          <ac:spMkLst>
            <pc:docMk/>
            <pc:sldMk cId="1864167091" sldId="322"/>
            <ac:spMk id="7" creationId="{4EF27539-34A0-24A7-B1DD-F270D13316E9}"/>
          </ac:spMkLst>
        </pc:spChg>
      </pc:sldChg>
      <pc:sldChg chg="modSp">
        <pc:chgData name="michael noll" userId="o+ICukYcLY60v8uzYEG1acPix/MIfdr4CpS+1NjJn6Q=" providerId="None" clId="Web-{F5C67E3B-0443-4FA9-B9EC-E002BEEFCD88}" dt="2026-02-03T22:49:23.576" v="2" actId="20577"/>
        <pc:sldMkLst>
          <pc:docMk/>
          <pc:sldMk cId="274938660" sldId="323"/>
        </pc:sldMkLst>
        <pc:spChg chg="mod">
          <ac:chgData name="michael noll" userId="o+ICukYcLY60v8uzYEG1acPix/MIfdr4CpS+1NjJn6Q=" providerId="None" clId="Web-{F5C67E3B-0443-4FA9-B9EC-E002BEEFCD88}" dt="2026-02-03T22:49:23.576" v="2" actId="20577"/>
          <ac:spMkLst>
            <pc:docMk/>
            <pc:sldMk cId="274938660" sldId="323"/>
            <ac:spMk id="7" creationId="{11844A65-6B41-CDD8-5B02-AF916701342D}"/>
          </ac:spMkLst>
        </pc:spChg>
      </pc:sldChg>
      <pc:sldChg chg="modSp">
        <pc:chgData name="michael noll" userId="o+ICukYcLY60v8uzYEG1acPix/MIfdr4CpS+1NjJn6Q=" providerId="None" clId="Web-{F5C67E3B-0443-4FA9-B9EC-E002BEEFCD88}" dt="2026-02-03T22:49:14.670" v="1" actId="20577"/>
        <pc:sldMkLst>
          <pc:docMk/>
          <pc:sldMk cId="1490036126" sldId="327"/>
        </pc:sldMkLst>
        <pc:spChg chg="mod">
          <ac:chgData name="michael noll" userId="o+ICukYcLY60v8uzYEG1acPix/MIfdr4CpS+1NjJn6Q=" providerId="None" clId="Web-{F5C67E3B-0443-4FA9-B9EC-E002BEEFCD88}" dt="2026-02-03T22:49:14.670" v="1" actId="20577"/>
          <ac:spMkLst>
            <pc:docMk/>
            <pc:sldMk cId="1490036126" sldId="327"/>
            <ac:spMk id="7" creationId="{6C7CF624-2C5D-46E1-6612-7A031D4A2BB2}"/>
          </ac:spMkLst>
        </pc:spChg>
      </pc:sldChg>
      <pc:sldChg chg="modSp">
        <pc:chgData name="michael noll" userId="o+ICukYcLY60v8uzYEG1acPix/MIfdr4CpS+1NjJn6Q=" providerId="None" clId="Web-{F5C67E3B-0443-4FA9-B9EC-E002BEEFCD88}" dt="2026-02-03T22:49:01.420" v="0" actId="20577"/>
        <pc:sldMkLst>
          <pc:docMk/>
          <pc:sldMk cId="616765353" sldId="328"/>
        </pc:sldMkLst>
        <pc:spChg chg="mod">
          <ac:chgData name="michael noll" userId="o+ICukYcLY60v8uzYEG1acPix/MIfdr4CpS+1NjJn6Q=" providerId="None" clId="Web-{F5C67E3B-0443-4FA9-B9EC-E002BEEFCD88}" dt="2026-02-03T22:49:01.420" v="0" actId="20577"/>
          <ac:spMkLst>
            <pc:docMk/>
            <pc:sldMk cId="616765353" sldId="328"/>
            <ac:spMk id="7" creationId="{C52C74BF-6605-A2D5-8044-581D1AC275C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700FC0-9E7A-4C53-8A3B-3C3C9A736C42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8944F-81ED-4843-A3E6-D41A690876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7142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F122B6-E47E-4A80-A9F3-23FD10D674FE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F1C5CE-222C-4659-9A99-B99FC42AF6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2527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83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316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19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2/3/2026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849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2/3/2026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972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257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919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59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3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2/3/2026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50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371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9757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440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2/3/2026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3233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pPr/>
              <a:t>2/3/2026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7302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307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F3EA-1A78-4F07-BDC0-C8A1BD461199}" type="datetimeFigureOut">
              <a:rPr lang="en-US" smtClean="0"/>
              <a:t>2/3/2026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1CF334-2D5C-4859-84A6-CA7E6E43FA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96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9BF3EA-1A78-4F07-BDC0-C8A1BD461199}" type="datetimeFigureOut">
              <a:rPr lang="en-US" smtClean="0"/>
              <a:pPr/>
              <a:t>2/3/2026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7689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3770" y="98838"/>
            <a:ext cx="10363200" cy="3987970"/>
          </a:xfrm>
        </p:spPr>
        <p:txBody>
          <a:bodyPr anchor="t">
            <a:normAutofit/>
          </a:bodyPr>
          <a:lstStyle/>
          <a:p>
            <a:pPr>
              <a:spcBef>
                <a:spcPts val="0"/>
              </a:spcBef>
            </a:pPr>
            <a:r>
              <a:rPr lang="en-US" sz="8800" i="1" dirty="0">
                <a:solidFill>
                  <a:schemeClr val="tx1"/>
                </a:solidFill>
              </a:rPr>
              <a:t>#Anger:</a:t>
            </a:r>
            <a:br>
              <a:rPr lang="en-US" sz="8800" i="1" dirty="0">
                <a:solidFill>
                  <a:schemeClr val="tx1"/>
                </a:solidFill>
              </a:rPr>
            </a:br>
            <a:r>
              <a:rPr lang="en-US" sz="8800" i="1" dirty="0">
                <a:solidFill>
                  <a:schemeClr val="tx1"/>
                </a:solidFill>
              </a:rPr>
              <a:t>Trigger and Relax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A623638-78A6-8E98-2629-A1732F66A84C}"/>
              </a:ext>
            </a:extLst>
          </p:cNvPr>
          <p:cNvSpPr txBox="1">
            <a:spLocks/>
          </p:cNvSpPr>
          <p:nvPr/>
        </p:nvSpPr>
        <p:spPr>
          <a:xfrm>
            <a:off x="0" y="4362297"/>
            <a:ext cx="12191999" cy="236589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en-US" sz="3200" cap="none" dirty="0">
                <a:solidFill>
                  <a:schemeClr val="tx1"/>
                </a:solidFill>
                <a:latin typeface="Trebuchet MS"/>
                <a:ea typeface="Microsoft JhengHei Light"/>
              </a:rPr>
              <a:t>Michael Noll            Counseling, LLC</a:t>
            </a:r>
          </a:p>
          <a:p>
            <a:pPr algn="ctr"/>
            <a:endParaRPr lang="en-US" sz="3200" dirty="0">
              <a:latin typeface="Trebuchet MS" panose="020B0603020202020204" pitchFamily="34" charset="0"/>
              <a:ea typeface="Microsoft JhengHei Light" panose="020B0304030504040204" pitchFamily="34" charset="-120"/>
            </a:endParaRPr>
          </a:p>
          <a:p>
            <a:pPr algn="ctr"/>
            <a:endParaRPr lang="en-US" sz="3200" dirty="0">
              <a:latin typeface="Trebuchet MS" panose="020B0603020202020204" pitchFamily="34" charset="0"/>
              <a:ea typeface="Microsoft JhengHei Light" panose="020B0304030504040204" pitchFamily="34" charset="-120"/>
            </a:endParaRPr>
          </a:p>
          <a:p>
            <a:pPr algn="ctr"/>
            <a:r>
              <a:rPr lang="en-US" sz="3200" i="1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Healthy Interactions Group (HIG)</a:t>
            </a:r>
            <a:endParaRPr lang="en-US" sz="3200" dirty="0">
              <a:solidFill>
                <a:schemeClr val="tx1"/>
              </a:solidFill>
              <a:latin typeface="Trebuchet MS" panose="020B0603020202020204" pitchFamily="34" charset="0"/>
              <a:ea typeface="Microsoft JhengHei Light" panose="020B0304030504040204" pitchFamily="34" charset="-12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48482D-3885-09C2-7B7C-678BE473C8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35437" y="4001426"/>
            <a:ext cx="1243263" cy="12192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09635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9566" y="1323975"/>
            <a:ext cx="10947933" cy="52907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</a:t>
            </a:r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viously in Healthy Interactions </a:t>
            </a:r>
          </a:p>
          <a:p>
            <a:pPr lvl="1"/>
            <a:r>
              <a:rPr lang="en-US" sz="28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PayOffs</a:t>
            </a:r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? </a:t>
            </a:r>
          </a:p>
          <a:p>
            <a:pPr lvl="1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How do you get there?</a:t>
            </a:r>
          </a:p>
          <a:p>
            <a:pPr lvl="1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ABCDE</a:t>
            </a:r>
          </a:p>
          <a:p>
            <a:pPr lvl="1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Anger Log</a:t>
            </a:r>
            <a:endParaRPr lang="en-US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time…</a:t>
            </a:r>
          </a:p>
          <a:p>
            <a:pPr lvl="1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Triggers</a:t>
            </a:r>
          </a:p>
          <a:p>
            <a:pPr lvl="1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Relaxation </a:t>
            </a:r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B373148-4FB0-6938-F404-83F4501C7355}"/>
              </a:ext>
            </a:extLst>
          </p:cNvPr>
          <p:cNvSpPr txBox="1">
            <a:spLocks/>
          </p:cNvSpPr>
          <p:nvPr/>
        </p:nvSpPr>
        <p:spPr>
          <a:xfrm>
            <a:off x="1511560" y="367943"/>
            <a:ext cx="8949612" cy="72778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Where To…??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7F9143-782C-A176-B67A-67C4A18BB1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72" y="116665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410528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B5313-9CEA-AA65-12A7-9DAE9D224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460EA-398C-691C-F0A9-6291582FA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566" y="1323975"/>
            <a:ext cx="10947933" cy="529079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3200" u="s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Trigger</a:t>
            </a:r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thoughts that cause emotional pain and suffering; may lead to overwhelming emotions</a:t>
            </a:r>
          </a:p>
          <a:p>
            <a:pPr lvl="1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Distorted thinking patterns that prevent relationships from thriving</a:t>
            </a:r>
          </a:p>
          <a:p>
            <a:pPr lvl="2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Taking things personally</a:t>
            </a:r>
          </a:p>
          <a:p>
            <a:pPr lvl="2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Ignoring the positive</a:t>
            </a:r>
          </a:p>
          <a:p>
            <a:pPr lvl="2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Perfectionism</a:t>
            </a:r>
          </a:p>
          <a:p>
            <a:pPr lvl="2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Fairness</a:t>
            </a:r>
          </a:p>
          <a:p>
            <a:pPr lvl="2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Self-Fulfilling Prophecy</a:t>
            </a:r>
          </a:p>
          <a:p>
            <a:pPr lvl="2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Black/White Thinking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EF27539-34A0-24A7-B1DD-F270D13316E9}"/>
              </a:ext>
            </a:extLst>
          </p:cNvPr>
          <p:cNvSpPr txBox="1">
            <a:spLocks/>
          </p:cNvSpPr>
          <p:nvPr/>
        </p:nvSpPr>
        <p:spPr>
          <a:xfrm>
            <a:off x="1511560" y="367943"/>
            <a:ext cx="8949612" cy="72778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Let’s Get What’s Your Trigger?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B6431D-429B-074C-C0BC-1767F2538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72" y="116665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864167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7ACE8-37EF-B02C-AA9D-37ADC20FF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4F586-5379-74B7-27C0-5F9D4A458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566" y="1323975"/>
            <a:ext cx="10947933" cy="52907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What’s triggered you?</a:t>
            </a:r>
          </a:p>
          <a:p>
            <a:pPr lvl="1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Sensory Input</a:t>
            </a:r>
          </a:p>
          <a:p>
            <a:pPr lvl="2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Eyes</a:t>
            </a:r>
          </a:p>
          <a:p>
            <a:pPr lvl="2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Ears</a:t>
            </a:r>
          </a:p>
          <a:p>
            <a:pPr lvl="2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Touch</a:t>
            </a:r>
          </a:p>
          <a:p>
            <a:pPr lvl="1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Assumptions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2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Perception that you’ve been harmed and victimized</a:t>
            </a:r>
          </a:p>
          <a:p>
            <a:pPr lvl="2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Belief that the provoking person harmed you deliberately</a:t>
            </a:r>
          </a:p>
          <a:p>
            <a:pPr lvl="2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Belief that the provoking person was wrong and bad to harm</a:t>
            </a:r>
          </a:p>
          <a:p>
            <a:pPr lvl="1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Story or Something Like It…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1844A65-6B41-CDD8-5B02-AF916701342D}"/>
              </a:ext>
            </a:extLst>
          </p:cNvPr>
          <p:cNvSpPr txBox="1">
            <a:spLocks/>
          </p:cNvSpPr>
          <p:nvPr/>
        </p:nvSpPr>
        <p:spPr>
          <a:xfrm>
            <a:off x="1511560" y="367943"/>
            <a:ext cx="8949612" cy="72778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How you’re triggered…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363CF1-B7ED-398F-FBA0-86D448C060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72" y="116665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274938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2B557-5F67-AD48-207E-9B7C75D5C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266B0-06EB-9E75-56D1-71002F3B90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566" y="1323974"/>
            <a:ext cx="10947933" cy="553402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Practice Before Triggers or Build Up</a:t>
            </a:r>
          </a:p>
          <a:p>
            <a:pPr lvl="1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Progressive Muscle Relaxation</a:t>
            </a:r>
          </a:p>
          <a:p>
            <a:pPr lvl="2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Release Tension</a:t>
            </a:r>
          </a:p>
          <a:p>
            <a:pPr lvl="1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Deep Breathing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Write it Out</a:t>
            </a:r>
          </a:p>
          <a:p>
            <a:pPr lvl="1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Break out a scenario into at least 3 segments </a:t>
            </a:r>
          </a:p>
          <a:p>
            <a:pPr lvl="2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Breathe at the end of each segment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Cue-Words</a:t>
            </a:r>
          </a:p>
          <a:p>
            <a:pPr lvl="1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“</a:t>
            </a:r>
            <a:r>
              <a:rPr lang="en-US" sz="2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GoosFraBa</a:t>
            </a:r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”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Combo-Relax</a:t>
            </a:r>
          </a:p>
          <a:p>
            <a:pPr lvl="1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Run through some scenarios, without relaxing, and notice where the tension is</a:t>
            </a:r>
          </a:p>
          <a:p>
            <a:pPr lvl="1"/>
            <a:r>
              <a:rPr lang="en-US" sz="2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the above relax techniques when thinking about the scenarios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52C74BF-6605-A2D5-8044-581D1AC275C8}"/>
              </a:ext>
            </a:extLst>
          </p:cNvPr>
          <p:cNvSpPr txBox="1">
            <a:spLocks/>
          </p:cNvSpPr>
          <p:nvPr/>
        </p:nvSpPr>
        <p:spPr>
          <a:xfrm>
            <a:off x="1511560" y="367943"/>
            <a:ext cx="8949612" cy="72778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>
                <a:solidFill>
                  <a:schemeClr val="tx1"/>
                </a:solidFill>
              </a:rPr>
              <a:t>Relaxing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E3F0F4-DC83-7125-61CA-7173830202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72" y="116665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616765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EA6FE-74A1-AC66-E864-FFF139E19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919769-9AB9-4C89-CB1B-FC5364EC3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566" y="1323975"/>
            <a:ext cx="10947933" cy="52907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Recap</a:t>
            </a:r>
            <a:endParaRPr lang="en-US" sz="36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Trigger Thoughts</a:t>
            </a:r>
          </a:p>
          <a:p>
            <a:pPr lvl="1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Relaxation</a:t>
            </a:r>
            <a:b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Next Time</a:t>
            </a:r>
          </a:p>
          <a:p>
            <a:pPr lvl="1"/>
            <a:r>
              <a:rPr lang="en-US" sz="2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Healthy Relationships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C7CF624-2C5D-46E1-6612-7A031D4A2BB2}"/>
              </a:ext>
            </a:extLst>
          </p:cNvPr>
          <p:cNvSpPr txBox="1">
            <a:spLocks/>
          </p:cNvSpPr>
          <p:nvPr/>
        </p:nvSpPr>
        <p:spPr>
          <a:xfrm>
            <a:off x="1511560" y="367943"/>
            <a:ext cx="8949612" cy="72778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25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6000" dirty="0">
                <a:solidFill>
                  <a:schemeClr val="tx1"/>
                </a:solidFill>
              </a:rPr>
              <a:t>Done Already??</a:t>
            </a:r>
            <a:endParaRPr lang="en-US">
              <a:solidFill>
                <a:schemeClr val="tx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404C27-2235-2912-7555-CD5E6261D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72" y="116665"/>
            <a:ext cx="1125367" cy="110358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149003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-Palatino Linotyp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 panose="0204050205050503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56824</TotalTime>
  <Words>205</Words>
  <Application>Microsoft Office PowerPoint</Application>
  <PresentationFormat>Widescreen</PresentationFormat>
  <Paragraphs>53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Ion</vt:lpstr>
      <vt:lpstr>#Anger: Trigger and Relax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#Codependency  (Self Love Deficit Disorder): Week 2</dc:title>
  <dc:creator>Mchael Noll</dc:creator>
  <cp:lastModifiedBy>Michael Noll Counseling</cp:lastModifiedBy>
  <cp:revision>118</cp:revision>
  <dcterms:created xsi:type="dcterms:W3CDTF">2021-11-16T04:49:44Z</dcterms:created>
  <dcterms:modified xsi:type="dcterms:W3CDTF">2026-02-03T22:50:13Z</dcterms:modified>
</cp:coreProperties>
</file>