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9"/>
  </p:notesMasterIdLst>
  <p:handoutMasterIdLst>
    <p:handoutMasterId r:id="rId10"/>
  </p:handoutMasterIdLst>
  <p:sldIdLst>
    <p:sldId id="270" r:id="rId2"/>
    <p:sldId id="271" r:id="rId3"/>
    <p:sldId id="322" r:id="rId4"/>
    <p:sldId id="323" r:id="rId5"/>
    <p:sldId id="324" r:id="rId6"/>
    <p:sldId id="325" r:id="rId7"/>
    <p:sldId id="32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9ED48B-E8B5-44F5-9136-ADA448B0AD94}">
          <p14:sldIdLst>
            <p14:sldId id="270"/>
            <p14:sldId id="271"/>
            <p14:sldId id="322"/>
            <p14:sldId id="323"/>
            <p14:sldId id="324"/>
            <p14:sldId id="325"/>
            <p14:sldId id="32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hael Noll" initials="MN" lastIdx="4" clrIdx="0">
    <p:extLst>
      <p:ext uri="{19B8F6BF-5375-455C-9EA6-DF929625EA0E}">
        <p15:presenceInfo xmlns:p15="http://schemas.microsoft.com/office/powerpoint/2012/main" userId="bef1d86447e0c2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34310F-4870-44F6-818C-F870663B4F4B}" v="27" dt="2026-01-27T22:50:22.406"/>
  </p1510:revLst>
</p1510:revInfo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noll" userId="o+ICukYcLY60v8uzYEG1acPix/MIfdr4CpS+1NjJn6Q=" providerId="None" clId="Web-{D034310F-4870-44F6-818C-F870663B4F4B}"/>
    <pc:docChg chg="modSld">
      <pc:chgData name="michael noll" userId="o+ICukYcLY60v8uzYEG1acPix/MIfdr4CpS+1NjJn6Q=" providerId="None" clId="Web-{D034310F-4870-44F6-818C-F870663B4F4B}" dt="2026-01-27T22:50:18.296" v="24" actId="20577"/>
      <pc:docMkLst>
        <pc:docMk/>
      </pc:docMkLst>
      <pc:sldChg chg="modSp">
        <pc:chgData name="michael noll" userId="o+ICukYcLY60v8uzYEG1acPix/MIfdr4CpS+1NjJn6Q=" providerId="None" clId="Web-{D034310F-4870-44F6-818C-F870663B4F4B}" dt="2026-01-27T22:50:18.296" v="24" actId="20577"/>
        <pc:sldMkLst>
          <pc:docMk/>
          <pc:sldMk cId="1096358168" sldId="270"/>
        </pc:sldMkLst>
        <pc:spChg chg="mod">
          <ac:chgData name="michael noll" userId="o+ICukYcLY60v8uzYEG1acPix/MIfdr4CpS+1NjJn6Q=" providerId="None" clId="Web-{D034310F-4870-44F6-818C-F870663B4F4B}" dt="2026-01-27T22:50:18.296" v="24" actId="20577"/>
          <ac:spMkLst>
            <pc:docMk/>
            <pc:sldMk cId="1096358168" sldId="270"/>
            <ac:spMk id="2" creationId="{00000000-0000-0000-0000-000000000000}"/>
          </ac:spMkLst>
        </pc:spChg>
        <pc:picChg chg="mod">
          <ac:chgData name="michael noll" userId="o+ICukYcLY60v8uzYEG1acPix/MIfdr4CpS+1NjJn6Q=" providerId="None" clId="Web-{D034310F-4870-44F6-818C-F870663B4F4B}" dt="2026-01-27T22:47:55.531" v="5" actId="1076"/>
          <ac:picMkLst>
            <pc:docMk/>
            <pc:sldMk cId="1096358168" sldId="270"/>
            <ac:picMk id="5" creationId="{2D48482D-3885-09C2-7B7C-678BE473C81F}"/>
          </ac:picMkLst>
        </pc:picChg>
      </pc:sldChg>
      <pc:sldChg chg="modSp">
        <pc:chgData name="michael noll" userId="o+ICukYcLY60v8uzYEG1acPix/MIfdr4CpS+1NjJn6Q=" providerId="None" clId="Web-{D034310F-4870-44F6-818C-F870663B4F4B}" dt="2026-01-27T22:48:31.187" v="7" actId="20577"/>
        <pc:sldMkLst>
          <pc:docMk/>
          <pc:sldMk cId="3410528100" sldId="271"/>
        </pc:sldMkLst>
        <pc:spChg chg="mod">
          <ac:chgData name="michael noll" userId="o+ICukYcLY60v8uzYEG1acPix/MIfdr4CpS+1NjJn6Q=" providerId="None" clId="Web-{D034310F-4870-44F6-818C-F870663B4F4B}" dt="2026-01-27T22:48:31.187" v="7" actId="20577"/>
          <ac:spMkLst>
            <pc:docMk/>
            <pc:sldMk cId="3410528100" sldId="271"/>
            <ac:spMk id="7" creationId="{1B373148-4FB0-6938-F404-83F4501C7355}"/>
          </ac:spMkLst>
        </pc:spChg>
      </pc:sldChg>
      <pc:sldChg chg="modSp">
        <pc:chgData name="michael noll" userId="o+ICukYcLY60v8uzYEG1acPix/MIfdr4CpS+1NjJn6Q=" providerId="None" clId="Web-{D034310F-4870-44F6-818C-F870663B4F4B}" dt="2026-01-27T22:48:42.016" v="8" actId="20577"/>
        <pc:sldMkLst>
          <pc:docMk/>
          <pc:sldMk cId="1864167091" sldId="322"/>
        </pc:sldMkLst>
        <pc:spChg chg="mod">
          <ac:chgData name="michael noll" userId="o+ICukYcLY60v8uzYEG1acPix/MIfdr4CpS+1NjJn6Q=" providerId="None" clId="Web-{D034310F-4870-44F6-818C-F870663B4F4B}" dt="2026-01-27T22:48:42.016" v="8" actId="20577"/>
          <ac:spMkLst>
            <pc:docMk/>
            <pc:sldMk cId="1864167091" sldId="322"/>
            <ac:spMk id="7" creationId="{4EF27539-34A0-24A7-B1DD-F270D13316E9}"/>
          </ac:spMkLst>
        </pc:spChg>
      </pc:sldChg>
      <pc:sldChg chg="modSp">
        <pc:chgData name="michael noll" userId="o+ICukYcLY60v8uzYEG1acPix/MIfdr4CpS+1NjJn6Q=" providerId="None" clId="Web-{D034310F-4870-44F6-818C-F870663B4F4B}" dt="2026-01-27T22:50:01.953" v="20" actId="20577"/>
        <pc:sldMkLst>
          <pc:docMk/>
          <pc:sldMk cId="274938660" sldId="323"/>
        </pc:sldMkLst>
        <pc:spChg chg="mod">
          <ac:chgData name="michael noll" userId="o+ICukYcLY60v8uzYEG1acPix/MIfdr4CpS+1NjJn6Q=" providerId="None" clId="Web-{D034310F-4870-44F6-818C-F870663B4F4B}" dt="2026-01-27T22:50:01.953" v="20" actId="20577"/>
          <ac:spMkLst>
            <pc:docMk/>
            <pc:sldMk cId="274938660" sldId="323"/>
            <ac:spMk id="7" creationId="{11844A65-6B41-CDD8-5B02-AF916701342D}"/>
          </ac:spMkLst>
        </pc:spChg>
      </pc:sldChg>
      <pc:sldChg chg="modSp">
        <pc:chgData name="michael noll" userId="o+ICukYcLY60v8uzYEG1acPix/MIfdr4CpS+1NjJn6Q=" providerId="None" clId="Web-{D034310F-4870-44F6-818C-F870663B4F4B}" dt="2026-01-27T22:49:04.984" v="10" actId="20577"/>
        <pc:sldMkLst>
          <pc:docMk/>
          <pc:sldMk cId="65442209" sldId="324"/>
        </pc:sldMkLst>
        <pc:spChg chg="mod">
          <ac:chgData name="michael noll" userId="o+ICukYcLY60v8uzYEG1acPix/MIfdr4CpS+1NjJn6Q=" providerId="None" clId="Web-{D034310F-4870-44F6-818C-F870663B4F4B}" dt="2026-01-27T22:49:04.984" v="10" actId="20577"/>
          <ac:spMkLst>
            <pc:docMk/>
            <pc:sldMk cId="65442209" sldId="324"/>
            <ac:spMk id="7" creationId="{9B3F8CA0-E8F2-5862-A682-6AF6D9F6C58D}"/>
          </ac:spMkLst>
        </pc:spChg>
      </pc:sldChg>
      <pc:sldChg chg="modSp addAnim modAnim">
        <pc:chgData name="michael noll" userId="o+ICukYcLY60v8uzYEG1acPix/MIfdr4CpS+1NjJn6Q=" providerId="None" clId="Web-{D034310F-4870-44F6-818C-F870663B4F4B}" dt="2026-01-27T22:49:14.937" v="11" actId="20577"/>
        <pc:sldMkLst>
          <pc:docMk/>
          <pc:sldMk cId="2203873035" sldId="325"/>
        </pc:sldMkLst>
        <pc:spChg chg="mod">
          <ac:chgData name="michael noll" userId="o+ICukYcLY60v8uzYEG1acPix/MIfdr4CpS+1NjJn6Q=" providerId="None" clId="Web-{D034310F-4870-44F6-818C-F870663B4F4B}" dt="2026-01-27T22:49:14.937" v="11" actId="20577"/>
          <ac:spMkLst>
            <pc:docMk/>
            <pc:sldMk cId="2203873035" sldId="325"/>
            <ac:spMk id="7" creationId="{9175279E-D110-D045-8449-0B3421C21DCB}"/>
          </ac:spMkLst>
        </pc:spChg>
      </pc:sldChg>
      <pc:sldChg chg="modSp">
        <pc:chgData name="michael noll" userId="o+ICukYcLY60v8uzYEG1acPix/MIfdr4CpS+1NjJn6Q=" providerId="None" clId="Web-{D034310F-4870-44F6-818C-F870663B4F4B}" dt="2026-01-27T22:49:25.172" v="12" actId="20577"/>
        <pc:sldMkLst>
          <pc:docMk/>
          <pc:sldMk cId="1490036126" sldId="327"/>
        </pc:sldMkLst>
        <pc:spChg chg="mod">
          <ac:chgData name="michael noll" userId="o+ICukYcLY60v8uzYEG1acPix/MIfdr4CpS+1NjJn6Q=" providerId="None" clId="Web-{D034310F-4870-44F6-818C-F870663B4F4B}" dt="2026-01-27T22:49:25.172" v="12" actId="20577"/>
          <ac:spMkLst>
            <pc:docMk/>
            <pc:sldMk cId="1490036126" sldId="327"/>
            <ac:spMk id="7" creationId="{6C7CF624-2C5D-46E1-6612-7A031D4A2BB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00FC0-9E7A-4C53-8A3B-3C3C9A736C42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8944F-81ED-4843-A3E6-D41A69087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14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22B6-E47E-4A80-A9F3-23FD10D674FE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1C5CE-222C-4659-9A99-B99FC42AF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27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3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1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4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7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5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1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9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5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7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975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40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23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30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0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6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68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770" y="98838"/>
            <a:ext cx="10363200" cy="3987970"/>
          </a:xfrm>
        </p:spPr>
        <p:txBody>
          <a:bodyPr anchor="t"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8800" i="1" dirty="0">
                <a:solidFill>
                  <a:schemeClr val="tx1"/>
                </a:solidFill>
              </a:rPr>
              <a:t>#Anger?</a:t>
            </a:r>
            <a:br>
              <a:rPr lang="en-US" sz="8800" i="1" dirty="0">
                <a:solidFill>
                  <a:schemeClr val="tx1"/>
                </a:solidFill>
              </a:rPr>
            </a:br>
            <a:r>
              <a:rPr lang="en-US" sz="8800" i="1" dirty="0">
                <a:solidFill>
                  <a:schemeClr val="tx1"/>
                </a:solidFill>
              </a:rPr>
              <a:t>    -or-</a:t>
            </a:r>
            <a:br>
              <a:rPr lang="en-US" sz="6000" i="1" dirty="0">
                <a:solidFill>
                  <a:schemeClr val="tx1"/>
                </a:solidFill>
              </a:rPr>
            </a:br>
            <a:r>
              <a:rPr lang="en-US" sz="8800" i="1" dirty="0">
                <a:solidFill>
                  <a:schemeClr val="tx1"/>
                </a:solidFill>
              </a:rPr>
              <a:t>Behavior!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623638-78A6-8E98-2629-A1732F66A84C}"/>
              </a:ext>
            </a:extLst>
          </p:cNvPr>
          <p:cNvSpPr txBox="1">
            <a:spLocks/>
          </p:cNvSpPr>
          <p:nvPr/>
        </p:nvSpPr>
        <p:spPr>
          <a:xfrm>
            <a:off x="0" y="4362297"/>
            <a:ext cx="12191999" cy="2365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3200" cap="none" dirty="0">
                <a:solidFill>
                  <a:schemeClr val="tx1"/>
                </a:solidFill>
                <a:latin typeface="Trebuchet MS" panose="020B0603020202020204" pitchFamily="34" charset="0"/>
                <a:ea typeface="Microsoft JhengHei Light" panose="020B0304030504040204" pitchFamily="34" charset="-120"/>
              </a:rPr>
              <a:t>Michael Noll            Counseling, LLC</a:t>
            </a: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r>
              <a:rPr lang="en-US" sz="32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 Interactions Group (HIG)</a:t>
            </a:r>
            <a:endParaRPr lang="en-US" sz="3200" dirty="0">
              <a:solidFill>
                <a:schemeClr val="tx1"/>
              </a:solidFill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8482D-3885-09C2-7B7C-678BE473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9824" y="4086092"/>
            <a:ext cx="996960" cy="9421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963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>
                <a:latin typeface="Tahoma"/>
                <a:ea typeface="Tahoma"/>
                <a:cs typeface="Tahoma"/>
              </a:rPr>
              <a:t>Last Time </a:t>
            </a:r>
            <a:endParaRPr lang="en-US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Mindfulness: Eating one Skittle, M&amp;M, Raisin, </a:t>
            </a:r>
            <a:r>
              <a:rPr lang="en-US" sz="2800" dirty="0" err="1">
                <a:latin typeface="Tahoma"/>
                <a:ea typeface="Tahoma"/>
                <a:cs typeface="Tahoma"/>
              </a:rPr>
              <a:t>etc</a:t>
            </a:r>
            <a:r>
              <a:rPr lang="en-US" sz="2800" dirty="0">
                <a:latin typeface="Tahoma"/>
                <a:ea typeface="Tahoma"/>
                <a:cs typeface="Tahoma"/>
              </a:rPr>
              <a:t>…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Anger – WTF is that?!</a:t>
            </a:r>
          </a:p>
          <a:p>
            <a:r>
              <a:rPr lang="en-US" sz="3600" dirty="0">
                <a:latin typeface="Tahoma"/>
                <a:ea typeface="Tahoma"/>
                <a:cs typeface="Tahoma"/>
              </a:rPr>
              <a:t>This Time</a:t>
            </a:r>
          </a:p>
          <a:p>
            <a:pPr lvl="1"/>
            <a:r>
              <a:rPr lang="en-US" sz="2800" dirty="0" err="1">
                <a:latin typeface="Tahoma"/>
                <a:ea typeface="Tahoma"/>
                <a:cs typeface="Tahoma"/>
              </a:rPr>
              <a:t>PayOff</a:t>
            </a:r>
            <a:r>
              <a:rPr lang="en-US" sz="2800" dirty="0">
                <a:latin typeface="Tahoma"/>
                <a:ea typeface="Tahoma"/>
                <a:cs typeface="Tahoma"/>
              </a:rPr>
              <a:t>? 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How do you get there?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ABCDE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Anger Log</a:t>
            </a:r>
          </a:p>
          <a:p>
            <a:pPr lvl="1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2800" dirty="0">
              <a:latin typeface="Tahoma"/>
              <a:ea typeface="Tahoma"/>
              <a:cs typeface="Tahoma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373148-4FB0-6938-F404-83F4501C7355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Where To…??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7F9143-782C-A176-B67A-67C4A18BB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41052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B5313-9CEA-AA65-12A7-9DAE9D224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460EA-398C-691C-F0A9-6291582FA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>
                <a:latin typeface="Tahoma"/>
                <a:ea typeface="Tahoma"/>
                <a:cs typeface="Tahoma"/>
              </a:rPr>
              <a:t>What are your payoffs – getting angry/aggressive</a:t>
            </a:r>
          </a:p>
          <a:p>
            <a:pPr lvl="1"/>
            <a:r>
              <a:rPr lang="en-US" sz="2400" dirty="0">
                <a:latin typeface="Tahoma"/>
                <a:ea typeface="Tahoma"/>
                <a:cs typeface="Tahoma"/>
              </a:rPr>
              <a:t>Reduce Stress</a:t>
            </a:r>
          </a:p>
          <a:p>
            <a:pPr lvl="2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/>
                <a:ea typeface="Tahoma"/>
                <a:cs typeface="Tahoma"/>
              </a:rPr>
              <a:t>Hides Emotional Pain</a:t>
            </a:r>
          </a:p>
          <a:p>
            <a:pPr lvl="1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/>
                <a:ea typeface="Tahoma"/>
                <a:cs typeface="Tahoma"/>
              </a:rPr>
              <a:t>Gets Attention</a:t>
            </a:r>
          </a:p>
          <a:p>
            <a:pPr lvl="1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/>
                <a:ea typeface="Tahoma"/>
                <a:cs typeface="Tahoma"/>
              </a:rPr>
              <a:t>Punishment and Revenge</a:t>
            </a:r>
          </a:p>
          <a:p>
            <a:pPr lvl="1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dirty="0">
                <a:latin typeface="Tahoma"/>
                <a:ea typeface="Tahoma"/>
                <a:cs typeface="Tahoma"/>
              </a:rPr>
              <a:t>Helps to Change Others</a:t>
            </a:r>
          </a:p>
          <a:p>
            <a:pPr marL="457200" lvl="1" indent="0">
              <a:buNone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2800" dirty="0">
              <a:latin typeface="Tahoma"/>
              <a:ea typeface="Tahoma"/>
              <a:cs typeface="Tahoma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F27539-34A0-24A7-B1DD-F270D13316E9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Let’s Get Paid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B6431D-429B-074C-C0BC-1767F2538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6416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7ACE8-37EF-B02C-AA9D-37ADC20FF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4F586-5379-74B7-27C0-5F9D4A4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3600" dirty="0">
                <a:latin typeface="Tahoma"/>
                <a:ea typeface="Tahoma"/>
                <a:cs typeface="Tahoma"/>
              </a:rPr>
              <a:t>It’s a 2-Step Process</a:t>
            </a:r>
          </a:p>
          <a:p>
            <a:pPr lvl="1"/>
            <a:r>
              <a:rPr lang="en-US" sz="3200" dirty="0">
                <a:latin typeface="Tahoma"/>
                <a:ea typeface="Tahoma"/>
                <a:cs typeface="Tahoma"/>
              </a:rPr>
              <a:t>Experience of Pain</a:t>
            </a:r>
          </a:p>
          <a:p>
            <a:pPr lvl="2"/>
            <a:r>
              <a:rPr lang="en-US" sz="3200" dirty="0">
                <a:latin typeface="Tahoma"/>
                <a:ea typeface="Tahoma"/>
                <a:cs typeface="Tahoma"/>
              </a:rPr>
              <a:t>Physical or Emotional</a:t>
            </a:r>
          </a:p>
          <a:p>
            <a:pPr lvl="3"/>
            <a:r>
              <a:rPr lang="en-US" sz="3000" dirty="0">
                <a:latin typeface="Tahoma"/>
                <a:ea typeface="Tahoma"/>
                <a:cs typeface="Tahoma"/>
              </a:rPr>
              <a:t> Stomachache/fatigue, feeling of rejection/loss</a:t>
            </a:r>
          </a:p>
          <a:p>
            <a:pPr lvl="3"/>
            <a:r>
              <a:rPr lang="en-US" sz="3000" dirty="0">
                <a:latin typeface="Tahoma"/>
                <a:ea typeface="Tahoma"/>
                <a:cs typeface="Tahoma"/>
              </a:rPr>
              <a:t> Something that threatens your </a:t>
            </a:r>
            <a:r>
              <a:rPr lang="en-US" sz="3000" b="1" dirty="0">
                <a:latin typeface="Tahoma"/>
                <a:ea typeface="Tahoma"/>
                <a:cs typeface="Tahoma"/>
              </a:rPr>
              <a:t>feeling of safety</a:t>
            </a:r>
          </a:p>
          <a:p>
            <a:pPr lvl="2"/>
            <a:r>
              <a:rPr lang="en-US" sz="3200" dirty="0">
                <a:latin typeface="Tahoma"/>
                <a:ea typeface="Tahoma"/>
                <a:cs typeface="Tahoma"/>
              </a:rPr>
              <a:t>A.K.A. Fuel of anger</a:t>
            </a:r>
          </a:p>
          <a:p>
            <a:pPr lvl="2"/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3200" dirty="0">
                <a:latin typeface="Tahoma"/>
                <a:ea typeface="Tahoma"/>
                <a:cs typeface="Tahoma"/>
              </a:rPr>
              <a:t>Trigger Thoughts</a:t>
            </a:r>
          </a:p>
          <a:p>
            <a:pPr lvl="2"/>
            <a:r>
              <a:rPr lang="en-US" sz="3200" dirty="0">
                <a:latin typeface="Tahoma"/>
                <a:ea typeface="Tahoma"/>
                <a:cs typeface="Tahoma"/>
              </a:rPr>
              <a:t>Make you feel like the victim</a:t>
            </a:r>
          </a:p>
          <a:p>
            <a:pPr lvl="2"/>
            <a:r>
              <a:rPr lang="en-US" sz="3200" dirty="0">
                <a:latin typeface="Tahoma"/>
                <a:ea typeface="Tahoma"/>
                <a:cs typeface="Tahoma"/>
              </a:rPr>
              <a:t>Thoughts “blame and condemn others”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1844A65-6B41-CDD8-5B02-AF916701342D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How did we get there?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363CF1-B7ED-398F-FBA0-86D448C06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749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CA4A-1A39-FB8F-A35B-D1182089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B3F8CA0-E8F2-5862-A682-6AF6D9F6C58D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ABC’s</a:t>
            </a:r>
            <a:endParaRPr lang="en-US">
              <a:solidFill>
                <a:schemeClr val="tx1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1BACE5-AD65-3AED-100D-8BDDE9416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2" descr="abcde model albert ellis">
            <a:extLst>
              <a:ext uri="{FF2B5EF4-FFF2-40B4-BE49-F238E27FC236}">
                <a16:creationId xmlns:a16="http://schemas.microsoft.com/office/drawing/2014/main" id="{467AB821-C496-D65D-4871-DAEFDD718F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60"/>
          <a:stretch/>
        </p:blipFill>
        <p:spPr bwMode="auto">
          <a:xfrm>
            <a:off x="739544" y="1272186"/>
            <a:ext cx="8946541" cy="5417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4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4019B-0249-C401-01C2-5FC7EBFCE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6E9C9-31F1-2E68-3B4C-4640C1E7F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76106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latin typeface="Tahoma"/>
                <a:ea typeface="Tahoma"/>
                <a:cs typeface="Tahoma"/>
              </a:rPr>
              <a:t>Tool that allows us to learn more about how we respond to pain/triggers</a:t>
            </a:r>
          </a:p>
          <a:p>
            <a:endParaRPr lang="en-US" sz="2800" dirty="0">
              <a:latin typeface="Tahoma"/>
              <a:ea typeface="Tahoma"/>
              <a:cs typeface="Tahoma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75279E-D110-D045-8449-0B3421C21DCB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>
                <a:solidFill>
                  <a:schemeClr val="tx1"/>
                </a:solidFill>
              </a:rPr>
              <a:t>Anger Log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D372DC-B3D2-9430-9B36-123BBB90F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578426-213B-D800-8692-9789FB0ACD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93968"/>
              </p:ext>
            </p:extLst>
          </p:nvPr>
        </p:nvGraphicFramePr>
        <p:xfrm>
          <a:off x="221371" y="2448835"/>
          <a:ext cx="11704321" cy="404122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15101">
                  <a:extLst>
                    <a:ext uri="{9D8B030D-6E8A-4147-A177-3AD203B41FA5}">
                      <a16:colId xmlns:a16="http://schemas.microsoft.com/office/drawing/2014/main" val="3344036562"/>
                    </a:ext>
                  </a:extLst>
                </a:gridCol>
                <a:gridCol w="2036230">
                  <a:extLst>
                    <a:ext uri="{9D8B030D-6E8A-4147-A177-3AD203B41FA5}">
                      <a16:colId xmlns:a16="http://schemas.microsoft.com/office/drawing/2014/main" val="3645811230"/>
                    </a:ext>
                  </a:extLst>
                </a:gridCol>
                <a:gridCol w="1980789">
                  <a:extLst>
                    <a:ext uri="{9D8B030D-6E8A-4147-A177-3AD203B41FA5}">
                      <a16:colId xmlns:a16="http://schemas.microsoft.com/office/drawing/2014/main" val="2787876186"/>
                    </a:ext>
                  </a:extLst>
                </a:gridCol>
                <a:gridCol w="978408">
                  <a:extLst>
                    <a:ext uri="{9D8B030D-6E8A-4147-A177-3AD203B41FA5}">
                      <a16:colId xmlns:a16="http://schemas.microsoft.com/office/drawing/2014/main" val="3372498464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991377190"/>
                    </a:ext>
                  </a:extLst>
                </a:gridCol>
                <a:gridCol w="1618488">
                  <a:extLst>
                    <a:ext uri="{9D8B030D-6E8A-4147-A177-3AD203B41FA5}">
                      <a16:colId xmlns:a16="http://schemas.microsoft.com/office/drawing/2014/main" val="2263077506"/>
                    </a:ext>
                  </a:extLst>
                </a:gridCol>
                <a:gridCol w="1563625">
                  <a:extLst>
                    <a:ext uri="{9D8B030D-6E8A-4147-A177-3AD203B41FA5}">
                      <a16:colId xmlns:a16="http://schemas.microsoft.com/office/drawing/2014/main" val="3937967156"/>
                    </a:ext>
                  </a:extLst>
                </a:gridCol>
              </a:tblGrid>
              <a:tr h="1035916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Pain/Stress</a:t>
                      </a:r>
                    </a:p>
                  </a:txBody>
                  <a:tcPr anchor="ctr" anchorCtr="1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Provocative Situation</a:t>
                      </a:r>
                    </a:p>
                  </a:txBody>
                  <a:tcPr anchor="ctr" anchorCtr="1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Trigger Thoughts</a:t>
                      </a:r>
                    </a:p>
                  </a:txBody>
                  <a:tcPr anchor="ctr" anchorCtr="1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Anger Rating 0-100</a:t>
                      </a:r>
                    </a:p>
                  </a:txBody>
                  <a:tcPr anchor="ctr" anchorCtr="1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Behavior</a:t>
                      </a:r>
                    </a:p>
                  </a:txBody>
                  <a:tcPr anchor="ctr" anchorCtr="1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sz="1600" dirty="0">
                          <a:latin typeface="Arial Rounded MT Bold" panose="020F0704030504030204" pitchFamily="34" charset="0"/>
                        </a:rPr>
                        <a:t>Outcomes -10 to +10</a:t>
                      </a:r>
                    </a:p>
                  </a:txBody>
                  <a:tcPr anchor="ctr" anchorCtr="1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375125"/>
                  </a:ext>
                </a:extLst>
              </a:tr>
              <a:tr h="15026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Feeling Frustrated and hurt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89000"/>
                          </a:schemeClr>
                        </a:gs>
                        <a:gs pos="23000">
                          <a:schemeClr val="accent4">
                            <a:lumMod val="89000"/>
                          </a:schemeClr>
                        </a:gs>
                        <a:gs pos="69000">
                          <a:schemeClr val="accent4">
                            <a:lumMod val="75000"/>
                          </a:schemeClr>
                        </a:gs>
                        <a:gs pos="97000">
                          <a:schemeClr val="accent4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Barry refuses to finish cleaning up living room during Sat morning family clean-up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89000"/>
                          </a:schemeClr>
                        </a:gs>
                        <a:gs pos="23000">
                          <a:schemeClr val="accent4">
                            <a:lumMod val="89000"/>
                          </a:schemeClr>
                        </a:gs>
                        <a:gs pos="69000">
                          <a:schemeClr val="accent4">
                            <a:lumMod val="75000"/>
                          </a:schemeClr>
                        </a:gs>
                        <a:gs pos="97000">
                          <a:schemeClr val="accent4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Defying me, trying to upset me. I’ve had enough of his lazy shit.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89000"/>
                          </a:schemeClr>
                        </a:gs>
                        <a:gs pos="23000">
                          <a:schemeClr val="accent4">
                            <a:lumMod val="89000"/>
                          </a:schemeClr>
                        </a:gs>
                        <a:gs pos="69000">
                          <a:schemeClr val="accent4">
                            <a:lumMod val="75000"/>
                          </a:schemeClr>
                        </a:gs>
                        <a:gs pos="97000">
                          <a:schemeClr val="accent4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75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89000"/>
                          </a:schemeClr>
                        </a:gs>
                        <a:gs pos="23000">
                          <a:schemeClr val="accent4">
                            <a:lumMod val="89000"/>
                          </a:schemeClr>
                        </a:gs>
                        <a:gs pos="69000">
                          <a:schemeClr val="accent4">
                            <a:lumMod val="75000"/>
                          </a:schemeClr>
                        </a:gs>
                        <a:gs pos="97000">
                          <a:schemeClr val="accent4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Yelled and physically pulled him back into the living room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89000"/>
                          </a:schemeClr>
                        </a:gs>
                        <a:gs pos="23000">
                          <a:schemeClr val="accent4">
                            <a:lumMod val="89000"/>
                          </a:schemeClr>
                        </a:gs>
                        <a:gs pos="69000">
                          <a:schemeClr val="accent4">
                            <a:lumMod val="75000"/>
                          </a:schemeClr>
                        </a:gs>
                        <a:gs pos="97000">
                          <a:schemeClr val="accent4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nk Free" panose="03080402000500000000" pitchFamily="66" charset="0"/>
                        </a:rPr>
                        <a:t>-7</a:t>
                      </a:r>
                      <a:r>
                        <a:rPr lang="en-US" sz="1600" dirty="0">
                          <a:latin typeface="Ink Free" panose="03080402000500000000" pitchFamily="66" charset="0"/>
                        </a:rPr>
                        <a:t> I was disgusted with me for losing it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89000"/>
                          </a:schemeClr>
                        </a:gs>
                        <a:gs pos="23000">
                          <a:schemeClr val="accent4">
                            <a:lumMod val="89000"/>
                          </a:schemeClr>
                        </a:gs>
                        <a:gs pos="69000">
                          <a:schemeClr val="accent4">
                            <a:lumMod val="75000"/>
                          </a:schemeClr>
                        </a:gs>
                        <a:gs pos="97000">
                          <a:schemeClr val="accent4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Ink Free" panose="03080402000500000000" pitchFamily="66" charset="0"/>
                        </a:rPr>
                        <a:t>-7</a:t>
                      </a:r>
                      <a:r>
                        <a:rPr lang="en-US" sz="1600" dirty="0">
                          <a:latin typeface="Ink Free" panose="03080402000500000000" pitchFamily="66" charset="0"/>
                        </a:rPr>
                        <a:t> He pouted the rest of the day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89000"/>
                          </a:schemeClr>
                        </a:gs>
                        <a:gs pos="23000">
                          <a:schemeClr val="accent4">
                            <a:lumMod val="89000"/>
                          </a:schemeClr>
                        </a:gs>
                        <a:gs pos="69000">
                          <a:schemeClr val="accent4">
                            <a:lumMod val="75000"/>
                          </a:schemeClr>
                        </a:gs>
                        <a:gs pos="97000">
                          <a:schemeClr val="accent4">
                            <a:lumMod val="7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4257926"/>
                  </a:ext>
                </a:extLst>
              </a:tr>
              <a:tr h="150265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Have a headache; feeling frustrated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46000">
                          <a:schemeClr val="accent4">
                            <a:lumMod val="95000"/>
                            <a:lumOff val="5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Ordered clothes from catalog – came in wrong size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46000">
                          <a:schemeClr val="accent4">
                            <a:lumMod val="95000"/>
                            <a:lumOff val="5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Stupid, careless people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46000">
                          <a:schemeClr val="accent4">
                            <a:lumMod val="95000"/>
                            <a:lumOff val="5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60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46000">
                          <a:schemeClr val="accent4">
                            <a:lumMod val="95000"/>
                            <a:lumOff val="5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Yelled at order clerk; called her a jackass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46000">
                          <a:schemeClr val="accent4">
                            <a:lumMod val="95000"/>
                            <a:lumOff val="5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-2 felt better for a moment, then depressed – lost control easily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46000">
                          <a:schemeClr val="accent4">
                            <a:lumMod val="95000"/>
                            <a:lumOff val="5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Ink Free" panose="03080402000500000000" pitchFamily="66" charset="0"/>
                        </a:rPr>
                        <a:t>??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4">
                            <a:lumMod val="40000"/>
                            <a:lumOff val="60000"/>
                          </a:schemeClr>
                        </a:gs>
                        <a:gs pos="46000">
                          <a:schemeClr val="accent4">
                            <a:lumMod val="95000"/>
                            <a:lumOff val="5000"/>
                          </a:schemeClr>
                        </a:gs>
                        <a:gs pos="100000">
                          <a:schemeClr val="accent4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82532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87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EA6FE-74A1-AC66-E864-FFF139E19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19769-9AB9-4C89-CB1B-FC5364EC3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dirty="0">
                <a:latin typeface="Tahoma"/>
                <a:ea typeface="Tahoma"/>
                <a:cs typeface="Tahoma"/>
              </a:rPr>
              <a:t>Recap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How do you get paid? 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How do you get there?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ABCDE Model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Anger Log</a:t>
            </a:r>
          </a:p>
          <a:p>
            <a:r>
              <a:rPr lang="en-US" sz="2800" b="1" dirty="0">
                <a:latin typeface="Tahoma"/>
                <a:ea typeface="Tahoma"/>
                <a:cs typeface="Tahoma"/>
              </a:rPr>
              <a:t>Next Time</a:t>
            </a:r>
          </a:p>
          <a:p>
            <a:pPr lvl="1"/>
            <a:r>
              <a:rPr lang="en-US" sz="2800" dirty="0">
                <a:latin typeface="Tahoma"/>
                <a:ea typeface="Tahoma"/>
                <a:cs typeface="Tahoma"/>
              </a:rPr>
              <a:t>More Anger</a:t>
            </a:r>
          </a:p>
          <a:p>
            <a:pPr lvl="2"/>
            <a:r>
              <a:rPr lang="en-US" sz="2800" dirty="0">
                <a:latin typeface="Tahoma"/>
                <a:ea typeface="Tahoma"/>
                <a:cs typeface="Tahoma"/>
              </a:rPr>
              <a:t>Relaxation Stuff </a:t>
            </a:r>
          </a:p>
          <a:p>
            <a:pPr lvl="2"/>
            <a:r>
              <a:rPr lang="en-US" sz="2800" dirty="0">
                <a:latin typeface="Tahoma"/>
                <a:ea typeface="Tahoma"/>
                <a:cs typeface="Tahoma"/>
              </a:rPr>
              <a:t>Trigger Thoughts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7CF624-2C5D-46E1-6612-7A031D4A2BB2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400" dirty="0">
                <a:solidFill>
                  <a:schemeClr val="tx1"/>
                </a:solidFill>
              </a:rPr>
              <a:t>Wrap It Up!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404C27-2235-2912-7555-CD5E6261D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49003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57035</TotalTime>
  <Words>311</Words>
  <Application>Microsoft Office PowerPoint</Application>
  <PresentationFormat>Widescreen</PresentationFormat>
  <Paragraphs>72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Ion</vt:lpstr>
      <vt:lpstr>#Anger?     -or- Behavior!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#Codependency  (Self Love Deficit Disorder): Week 2</dc:title>
  <dc:creator>Mchael Noll</dc:creator>
  <cp:lastModifiedBy>Michael Noll Counseling</cp:lastModifiedBy>
  <cp:revision>130</cp:revision>
  <dcterms:created xsi:type="dcterms:W3CDTF">2021-11-16T04:49:44Z</dcterms:created>
  <dcterms:modified xsi:type="dcterms:W3CDTF">2026-01-27T22:50:26Z</dcterms:modified>
</cp:coreProperties>
</file>