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340" r:id="rId2"/>
    <p:sldId id="271" r:id="rId3"/>
    <p:sldId id="345" r:id="rId4"/>
    <p:sldId id="346" r:id="rId5"/>
    <p:sldId id="347" r:id="rId6"/>
    <p:sldId id="30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9ED48B-E8B5-44F5-9136-ADA448B0AD94}">
          <p14:sldIdLst>
            <p14:sldId id="340"/>
            <p14:sldId id="271"/>
            <p14:sldId id="345"/>
            <p14:sldId id="346"/>
            <p14:sldId id="347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hael Noll" initials="MN" lastIdx="4" clrIdx="0">
    <p:extLst>
      <p:ext uri="{19B8F6BF-5375-455C-9EA6-DF929625EA0E}">
        <p15:presenceInfo xmlns:p15="http://schemas.microsoft.com/office/powerpoint/2012/main" userId="bef1d86447e0c2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1" y="2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00FC0-9E7A-4C53-8A3B-3C3C9A736C4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944F-81ED-4843-A3E6-D41A690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22B6-E47E-4A80-A9F3-23FD10D674F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C5CE-222C-4659-9A99-B99FC42A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3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5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45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294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04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50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41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6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7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1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4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6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3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8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9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8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-lRbuy4XtA?feature=oembed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61341C-BA1B-B70D-A0F4-9028755A245B}"/>
              </a:ext>
            </a:extLst>
          </p:cNvPr>
          <p:cNvSpPr txBox="1">
            <a:spLocks/>
          </p:cNvSpPr>
          <p:nvPr/>
        </p:nvSpPr>
        <p:spPr>
          <a:xfrm>
            <a:off x="0" y="109450"/>
            <a:ext cx="12191999" cy="30923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en-US" sz="8800" dirty="0">
                <a:solidFill>
                  <a:schemeClr val="tx1"/>
                </a:solidFill>
              </a:rPr>
              <a:t>#</a:t>
            </a:r>
            <a:r>
              <a:rPr lang="en-US" sz="8000" dirty="0">
                <a:solidFill>
                  <a:schemeClr val="tx1"/>
                </a:solidFill>
              </a:rPr>
              <a:t>Values</a:t>
            </a:r>
            <a:endParaRPr lang="en-US" sz="6600" i="1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1FB9D3-9D2B-1EF8-ED1C-FF3733A39BE3}"/>
              </a:ext>
            </a:extLst>
          </p:cNvPr>
          <p:cNvSpPr txBox="1">
            <a:spLocks/>
          </p:cNvSpPr>
          <p:nvPr/>
        </p:nvSpPr>
        <p:spPr>
          <a:xfrm>
            <a:off x="0" y="4035720"/>
            <a:ext cx="12191999" cy="23658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latin typeface="Trebuchet MS" panose="020B0603020202020204" pitchFamily="34" charset="0"/>
                <a:ea typeface="Microsoft JhengHei Light" panose="020B0304030504040204" pitchFamily="34" charset="-120"/>
              </a:rPr>
              <a:t>Michael Noll            Counseling, LLC</a:t>
            </a:r>
          </a:p>
          <a:p>
            <a:pPr algn="ctr"/>
            <a:endParaRPr lang="en-US" sz="3200" dirty="0"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  <a:p>
            <a:pPr algn="ctr"/>
            <a:endParaRPr lang="en-US" sz="3200" dirty="0"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  <a:p>
            <a:pPr marL="0" indent="0" algn="ctr">
              <a:buNone/>
            </a:pPr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 Interactions Group (HIG)</a:t>
            </a:r>
            <a:endParaRPr lang="en-US" sz="3200" dirty="0"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22DB2C-2708-035F-8AD3-4319AC444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401" y="3656188"/>
            <a:ext cx="1243263" cy="1219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952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45638"/>
            <a:ext cx="10972800" cy="55174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Boundaries</a:t>
            </a:r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we set them?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we keep them?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happens when they are crossed?</a:t>
            </a:r>
          </a:p>
          <a:p>
            <a:pPr marL="0" indent="0">
              <a:buNone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Now:</a:t>
            </a:r>
          </a:p>
          <a:p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Values</a:t>
            </a:r>
          </a:p>
          <a:p>
            <a:pPr lvl="1"/>
            <a:r>
              <a:rPr lang="en-US" sz="2600" dirty="0">
                <a:latin typeface="Tahoma"/>
                <a:ea typeface="Tahoma"/>
                <a:cs typeface="Tahoma"/>
              </a:rPr>
              <a:t>What are they?</a:t>
            </a:r>
          </a:p>
          <a:p>
            <a:pPr lvl="1"/>
            <a:r>
              <a:rPr lang="en-US" sz="2600" dirty="0">
                <a:latin typeface="Tahoma"/>
                <a:ea typeface="Tahoma"/>
                <a:cs typeface="Tahoma"/>
              </a:rPr>
              <a:t>Why should I care?</a:t>
            </a:r>
          </a:p>
          <a:p>
            <a:pPr lvl="1"/>
            <a:r>
              <a:rPr lang="en-US" sz="2600" dirty="0">
                <a:latin typeface="Tahoma"/>
                <a:ea typeface="Tahoma"/>
                <a:cs typeface="Tahoma"/>
              </a:rPr>
              <a:t>Vs. Goals? Aren’t they the same?</a:t>
            </a:r>
          </a:p>
          <a:p>
            <a:pPr lvl="1"/>
            <a:r>
              <a:rPr lang="en-US" sz="2600" dirty="0">
                <a:latin typeface="Tahoma"/>
                <a:ea typeface="Tahoma"/>
                <a:cs typeface="Tahoma"/>
              </a:rPr>
              <a:t>Activity</a:t>
            </a:r>
          </a:p>
          <a:p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51E85-41F2-42B7-085F-3BEE3E061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0F974CC-B28A-8C66-EC3E-F45E3000F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560" y="367943"/>
            <a:ext cx="8949612" cy="7277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Where We Going Today??</a:t>
            </a:r>
          </a:p>
        </p:txBody>
      </p:sp>
    </p:spTree>
    <p:extLst>
      <p:ext uri="{BB962C8B-B14F-4D97-AF65-F5344CB8AC3E}">
        <p14:creationId xmlns:p14="http://schemas.microsoft.com/office/powerpoint/2010/main" val="34105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74228-18A9-FE56-275B-B85E5547D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F00D56-C96E-71DF-57F7-2442BA3F2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3949037-80C4-B5EA-5E4A-DFE39D8DF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560" y="367943"/>
            <a:ext cx="8949612" cy="7277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Video…</a:t>
            </a:r>
          </a:p>
        </p:txBody>
      </p:sp>
      <p:pic>
        <p:nvPicPr>
          <p:cNvPr id="2" name="Online Media 4" title="Values vs Goals - By Dr. Russ Harris">
            <a:hlinkClick r:id="" action="ppaction://media"/>
            <a:extLst>
              <a:ext uri="{FF2B5EF4-FFF2-40B4-BE49-F238E27FC236}">
                <a16:creationId xmlns:a16="http://schemas.microsoft.com/office/drawing/2014/main" id="{F4525350-F17B-225B-36A8-56A29B32DA2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90738" y="1600200"/>
            <a:ext cx="8010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47A5E-D1DD-0F20-94A0-5BA301F2F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A0D3AF-2413-71CC-C8CD-153C317E2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F35208D-5047-066D-C60D-F002CCF76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560" y="367943"/>
            <a:ext cx="8949612" cy="7277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What are Values and Goals?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1BEFC1A7-E11A-6C9F-97BB-915ACF28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3516"/>
            <a:ext cx="10972800" cy="530502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800" b="1" dirty="0">
                <a:latin typeface="Tahoma"/>
                <a:ea typeface="Tahoma"/>
                <a:cs typeface="Tahoma"/>
              </a:rPr>
              <a:t>Values:</a:t>
            </a:r>
          </a:p>
          <a:p>
            <a:pPr lvl="1"/>
            <a:r>
              <a:rPr lang="en-US" sz="2000" dirty="0">
                <a:latin typeface="Tahoma"/>
                <a:ea typeface="Tahoma"/>
                <a:cs typeface="Tahoma"/>
              </a:rPr>
              <a:t>What you care about, deep down</a:t>
            </a:r>
          </a:p>
          <a:p>
            <a:pPr lvl="1"/>
            <a:r>
              <a:rPr lang="en-US" sz="2000" dirty="0">
                <a:latin typeface="Tahoma"/>
                <a:ea typeface="Tahoma"/>
                <a:cs typeface="Tahoma"/>
              </a:rPr>
              <a:t>What is considered important</a:t>
            </a:r>
          </a:p>
          <a:p>
            <a:pPr lvl="1"/>
            <a:r>
              <a:rPr lang="en-US" sz="2000" dirty="0">
                <a:latin typeface="Tahoma"/>
                <a:ea typeface="Tahoma"/>
                <a:cs typeface="Tahoma"/>
              </a:rPr>
              <a:t>Changeable over time</a:t>
            </a:r>
          </a:p>
          <a:p>
            <a:pPr lvl="1"/>
            <a:r>
              <a:rPr lang="en-US" sz="2000" dirty="0">
                <a:latin typeface="Tahoma"/>
                <a:ea typeface="Tahoma"/>
                <a:cs typeface="Tahoma"/>
              </a:rPr>
              <a:t>Define the direction we want to head in</a:t>
            </a:r>
          </a:p>
          <a:p>
            <a:pPr lvl="1"/>
            <a:r>
              <a:rPr lang="en-US" sz="2000" dirty="0">
                <a:latin typeface="Tahoma"/>
                <a:ea typeface="Tahoma"/>
                <a:cs typeface="Tahoma"/>
              </a:rPr>
              <a:t>Divided into domains</a:t>
            </a:r>
          </a:p>
          <a:p>
            <a:pPr lvl="1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b="1" dirty="0">
                <a:latin typeface="Tahoma"/>
                <a:ea typeface="Tahoma"/>
                <a:cs typeface="Tahoma"/>
              </a:rPr>
              <a:t>Goals:</a:t>
            </a:r>
            <a:r>
              <a:rPr lang="en-US" sz="2800" dirty="0">
                <a:latin typeface="Tahoma"/>
                <a:ea typeface="Tahoma"/>
                <a:cs typeface="Tahoma"/>
              </a:rPr>
              <a:t> can be achieved, then it’s done – on to the next 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9CAB427B-4ACD-03F8-F84B-20ACC5B08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257097"/>
              </p:ext>
            </p:extLst>
          </p:nvPr>
        </p:nvGraphicFramePr>
        <p:xfrm>
          <a:off x="1082337" y="3754309"/>
          <a:ext cx="9209293" cy="1981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222634">
                  <a:extLst>
                    <a:ext uri="{9D8B030D-6E8A-4147-A177-3AD203B41FA5}">
                      <a16:colId xmlns:a16="http://schemas.microsoft.com/office/drawing/2014/main" val="211296102"/>
                    </a:ext>
                  </a:extLst>
                </a:gridCol>
                <a:gridCol w="4986659">
                  <a:extLst>
                    <a:ext uri="{9D8B030D-6E8A-4147-A177-3AD203B41FA5}">
                      <a16:colId xmlns:a16="http://schemas.microsoft.com/office/drawing/2014/main" val="616036584"/>
                    </a:ext>
                  </a:extLst>
                </a:gridCol>
              </a:tblGrid>
              <a:tr h="37160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j-lt"/>
                          <a:ea typeface="Tahoma"/>
                          <a:cs typeface="Tahoma"/>
                        </a:rPr>
                        <a:t>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latin typeface="+mj-lt"/>
                        </a:rPr>
                        <a:t>Education/Personal 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90376"/>
                  </a:ext>
                </a:extLst>
              </a:tr>
              <a:tr h="37160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j-lt"/>
                          <a:ea typeface="Tahoma"/>
                          <a:cs typeface="Tahoma"/>
                        </a:rPr>
                        <a:t>Marriage/Couple/Intimacy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latin typeface="+mj-lt"/>
                        </a:rPr>
                        <a:t>Recreation/Fun/Leisure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434577"/>
                  </a:ext>
                </a:extLst>
              </a:tr>
              <a:tr h="37160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j-lt"/>
                          <a:ea typeface="Tahoma"/>
                          <a:cs typeface="Tahoma"/>
                        </a:rPr>
                        <a:t>Parenting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latin typeface="+mj-lt"/>
                        </a:rPr>
                        <a:t>Spirituality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542616"/>
                  </a:ext>
                </a:extLst>
              </a:tr>
              <a:tr h="37160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latin typeface="+mj-lt"/>
                          <a:ea typeface="Tahoma"/>
                          <a:cs typeface="Tahoma"/>
                        </a:rPr>
                        <a:t>Friendship/Social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latin typeface="+mj-lt"/>
                        </a:rPr>
                        <a:t>Citizenship/Environment/Community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704516"/>
                  </a:ext>
                </a:extLst>
              </a:tr>
              <a:tr h="37160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latin typeface="+mj-lt"/>
                        </a:rPr>
                        <a:t>Career/Employment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latin typeface="+mj-lt"/>
                        </a:rPr>
                        <a:t>Health/Physical Well Being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541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01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77A92-A836-C66A-CF86-CB15300B2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9E756-6C22-2634-CA0F-374C9C274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05752D7-0EE1-5365-DD62-560A28D1D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560" y="367943"/>
            <a:ext cx="8949612" cy="7277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Anything Else?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36CEA05-A029-D05F-A395-742C0DA98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2140"/>
            <a:ext cx="10972800" cy="52254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>
                <a:latin typeface="Tahoma"/>
                <a:ea typeface="Tahoma"/>
                <a:cs typeface="Tahoma"/>
              </a:rPr>
              <a:t>Card Sort</a:t>
            </a:r>
          </a:p>
          <a:p>
            <a:pPr lvl="1"/>
            <a:r>
              <a:rPr lang="en-US" sz="2800" dirty="0">
                <a:latin typeface="Tahoma"/>
                <a:ea typeface="Tahoma"/>
                <a:cs typeface="Tahoma"/>
              </a:rPr>
              <a:t>Sort into 3 categories</a:t>
            </a:r>
          </a:p>
          <a:p>
            <a:pPr lvl="2"/>
            <a:r>
              <a:rPr lang="en-US" sz="2800" dirty="0">
                <a:latin typeface="Tahoma"/>
                <a:ea typeface="Tahoma"/>
                <a:cs typeface="Tahoma"/>
              </a:rPr>
              <a:t>Important to Me</a:t>
            </a:r>
          </a:p>
          <a:p>
            <a:pPr lvl="2"/>
            <a:r>
              <a:rPr lang="en-US" sz="2800" dirty="0">
                <a:latin typeface="Tahoma"/>
                <a:ea typeface="Tahoma"/>
                <a:cs typeface="Tahoma"/>
              </a:rPr>
              <a:t>Very Important to Me</a:t>
            </a:r>
          </a:p>
          <a:p>
            <a:pPr lvl="2"/>
            <a:r>
              <a:rPr lang="en-US" sz="2800" dirty="0">
                <a:latin typeface="Tahoma"/>
                <a:ea typeface="Tahoma"/>
                <a:cs typeface="Tahoma"/>
              </a:rPr>
              <a:t>Not Important to Me</a:t>
            </a:r>
          </a:p>
          <a:p>
            <a:pPr lvl="1"/>
            <a:r>
              <a:rPr lang="en-US" sz="2800" dirty="0">
                <a:latin typeface="Tahoma"/>
                <a:ea typeface="Tahoma"/>
                <a:cs typeface="Tahoma"/>
              </a:rPr>
              <a:t>When done, set aside Not Important and Important</a:t>
            </a:r>
          </a:p>
          <a:p>
            <a:pPr lvl="2"/>
            <a:r>
              <a:rPr lang="en-US" sz="2800" dirty="0">
                <a:latin typeface="Tahoma"/>
                <a:ea typeface="Tahoma"/>
                <a:cs typeface="Tahoma"/>
              </a:rPr>
              <a:t>If more than 10 cards left, sort these down into the 3 categories until there are 5-10 in the “Very Important” category</a:t>
            </a:r>
          </a:p>
        </p:txBody>
      </p:sp>
    </p:spTree>
    <p:extLst>
      <p:ext uri="{BB962C8B-B14F-4D97-AF65-F5344CB8AC3E}">
        <p14:creationId xmlns:p14="http://schemas.microsoft.com/office/powerpoint/2010/main" val="381308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736" y="1229004"/>
            <a:ext cx="10102720" cy="52610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ahoma"/>
                <a:ea typeface="Tahoma"/>
                <a:cs typeface="Tahoma"/>
              </a:rPr>
              <a:t>Today:</a:t>
            </a:r>
          </a:p>
          <a:p>
            <a:pPr lvl="1"/>
            <a:r>
              <a:rPr lang="en-US" sz="2400" dirty="0">
                <a:latin typeface="Tahoma"/>
                <a:ea typeface="Tahoma"/>
                <a:cs typeface="Tahoma"/>
              </a:rPr>
              <a:t>Values</a:t>
            </a:r>
          </a:p>
          <a:p>
            <a:pPr lvl="2"/>
            <a:r>
              <a:rPr lang="en-US" sz="2400" dirty="0">
                <a:latin typeface="Tahoma"/>
                <a:ea typeface="Tahoma"/>
                <a:cs typeface="Tahoma"/>
              </a:rPr>
              <a:t>What are they?</a:t>
            </a:r>
          </a:p>
          <a:p>
            <a:pPr lvl="2"/>
            <a:r>
              <a:rPr lang="en-US" sz="2400" dirty="0">
                <a:latin typeface="Tahoma"/>
                <a:ea typeface="Tahoma"/>
                <a:cs typeface="Tahoma"/>
              </a:rPr>
              <a:t> Why should I care?</a:t>
            </a:r>
          </a:p>
          <a:p>
            <a:pPr lvl="2"/>
            <a:r>
              <a:rPr lang="en-US" sz="2400" dirty="0">
                <a:latin typeface="Tahoma"/>
                <a:ea typeface="Tahoma"/>
                <a:cs typeface="Tahoma"/>
              </a:rPr>
              <a:t> Vs. Goals? Aren’t they the same?</a:t>
            </a:r>
          </a:p>
          <a:p>
            <a:pPr lvl="2"/>
            <a:r>
              <a:rPr lang="en-US" sz="2400" dirty="0">
                <a:latin typeface="Tahoma"/>
                <a:ea typeface="Tahoma"/>
                <a:cs typeface="Tahoma"/>
              </a:rPr>
              <a:t> Activity </a:t>
            </a:r>
          </a:p>
          <a:p>
            <a:pPr marL="0" indent="0">
              <a:buNone/>
            </a:pPr>
            <a:r>
              <a:rPr lang="en-US" sz="3600" b="1" dirty="0">
                <a:latin typeface="Tahoma"/>
                <a:ea typeface="Tahoma"/>
                <a:cs typeface="Tahoma"/>
              </a:rPr>
              <a:t>Not Today: 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800" dirty="0">
                <a:latin typeface="Tahoma"/>
                <a:ea typeface="Tahoma"/>
                <a:cs typeface="Tahoma"/>
              </a:rPr>
              <a:t>Thought </a:t>
            </a:r>
            <a:r>
              <a:rPr lang="en-US" sz="2800" dirty="0" err="1">
                <a:latin typeface="Tahoma"/>
                <a:ea typeface="Tahoma"/>
                <a:cs typeface="Tahoma"/>
              </a:rPr>
              <a:t>Mapz</a:t>
            </a:r>
            <a:r>
              <a:rPr lang="en-US" sz="2800" dirty="0">
                <a:latin typeface="Tahoma"/>
                <a:ea typeface="Tahoma"/>
                <a:cs typeface="Tahoma"/>
              </a:rPr>
              <a:t>! </a:t>
            </a:r>
          </a:p>
          <a:p>
            <a:pPr lvl="2"/>
            <a:r>
              <a:rPr lang="en-US" sz="2800" dirty="0">
                <a:latin typeface="Tahoma"/>
                <a:ea typeface="Tahoma"/>
                <a:cs typeface="Tahoma"/>
              </a:rPr>
              <a:t> Change your thoughts – change your behavior! 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79D4D-EBBA-567F-62DB-E1AC06835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BA0E81F-3CF4-CD15-5E3E-956FEF77CB11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</a:rPr>
              <a:t>Next?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8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77307</TotalTime>
  <Words>240</Words>
  <Application>Microsoft Office PowerPoint</Application>
  <PresentationFormat>Widescreen</PresentationFormat>
  <Paragraphs>61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Century Gothic</vt:lpstr>
      <vt:lpstr>Palatino Linotype</vt:lpstr>
      <vt:lpstr>Tahoma</vt:lpstr>
      <vt:lpstr>Trebuchet MS</vt:lpstr>
      <vt:lpstr>Wingdings 3</vt:lpstr>
      <vt:lpstr>Ion</vt:lpstr>
      <vt:lpstr>PowerPoint Presentation</vt:lpstr>
      <vt:lpstr>Where We Going Today??</vt:lpstr>
      <vt:lpstr>Video…</vt:lpstr>
      <vt:lpstr>What are Values and Goals?</vt:lpstr>
      <vt:lpstr>Anything Else?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#Codependency  (Self Love Deficit Disorder): Week 2</dc:title>
  <dc:creator>Mchael Noll</dc:creator>
  <cp:lastModifiedBy>Michael Noll Counseling</cp:lastModifiedBy>
  <cp:revision>146</cp:revision>
  <dcterms:created xsi:type="dcterms:W3CDTF">2021-11-16T04:49:44Z</dcterms:created>
  <dcterms:modified xsi:type="dcterms:W3CDTF">2025-04-16T18:58:49Z</dcterms:modified>
</cp:coreProperties>
</file>