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64" r:id="rId1"/>
  </p:sldMasterIdLst>
  <p:notesMasterIdLst>
    <p:notesMasterId r:id="rId10"/>
  </p:notesMasterIdLst>
  <p:handoutMasterIdLst>
    <p:handoutMasterId r:id="rId11"/>
  </p:handoutMasterIdLst>
  <p:sldIdLst>
    <p:sldId id="270" r:id="rId2"/>
    <p:sldId id="271" r:id="rId3"/>
    <p:sldId id="311" r:id="rId4"/>
    <p:sldId id="319" r:id="rId5"/>
    <p:sldId id="320" r:id="rId6"/>
    <p:sldId id="321" r:id="rId7"/>
    <p:sldId id="322" r:id="rId8"/>
    <p:sldId id="30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F9ED48B-E8B5-44F5-9136-ADA448B0AD94}">
          <p14:sldIdLst>
            <p14:sldId id="270"/>
            <p14:sldId id="271"/>
            <p14:sldId id="311"/>
            <p14:sldId id="319"/>
            <p14:sldId id="320"/>
            <p14:sldId id="321"/>
            <p14:sldId id="322"/>
            <p14:sldId id="308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hael Noll" initials="MN" lastIdx="4" clrIdx="0">
    <p:extLst>
      <p:ext uri="{19B8F6BF-5375-455C-9EA6-DF929625EA0E}">
        <p15:presenceInfo xmlns:p15="http://schemas.microsoft.com/office/powerpoint/2012/main" userId="bef1d86447e0c26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7EC38B5-5F7D-4D5D-864F-68E49EEB7EBE}" v="3" dt="2025-07-15T18:07:02.658"/>
    <p1510:client id="{953C84C2-4845-406B-8F21-31DA5F854FE7}" v="21" dt="2025-07-15T21:23:51.295"/>
    <p1510:client id="{B35C3AD3-B08D-433E-AD96-92ED58BE6658}" v="91" dt="2025-07-15T18:05:59.097"/>
  </p1510:revLst>
</p1510:revInfo>
</file>

<file path=ppt/tableStyles.xml><?xml version="1.0" encoding="utf-8"?>
<a:tblStyleLst xmlns:a="http://schemas.openxmlformats.org/drawingml/2006/main" def="{8799B23B-EC83-4686-B30A-512413B5E67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5196" autoAdjust="0"/>
  </p:normalViewPr>
  <p:slideViewPr>
    <p:cSldViewPr snapToGrid="0">
      <p:cViewPr varScale="1">
        <p:scale>
          <a:sx n="78" d="100"/>
          <a:sy n="78" d="100"/>
        </p:scale>
        <p:origin x="806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6" d="100"/>
          <a:sy n="76" d="100"/>
        </p:scale>
        <p:origin x="2538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el noll" userId="o+ICukYcLY60v8uzYEG1acPix/MIfdr4CpS+1NjJn6Q=" providerId="None" clId="Web-{953C84C2-4845-406B-8F21-31DA5F854FE7}"/>
    <pc:docChg chg="modSld">
      <pc:chgData name="michael noll" userId="o+ICukYcLY60v8uzYEG1acPix/MIfdr4CpS+1NjJn6Q=" providerId="None" clId="Web-{953C84C2-4845-406B-8F21-31DA5F854FE7}" dt="2025-07-15T21:23:51.295" v="20"/>
      <pc:docMkLst>
        <pc:docMk/>
      </pc:docMkLst>
      <pc:sldChg chg="modSp addAnim delAnim modAnim">
        <pc:chgData name="michael noll" userId="o+ICukYcLY60v8uzYEG1acPix/MIfdr4CpS+1NjJn6Q=" providerId="None" clId="Web-{953C84C2-4845-406B-8F21-31DA5F854FE7}" dt="2025-07-15T21:23:51.295" v="20"/>
        <pc:sldMkLst>
          <pc:docMk/>
          <pc:sldMk cId="3874955170" sldId="308"/>
        </pc:sldMkLst>
        <pc:spChg chg="mod">
          <ac:chgData name="michael noll" userId="o+ICukYcLY60v8uzYEG1acPix/MIfdr4CpS+1NjJn6Q=" providerId="None" clId="Web-{953C84C2-4845-406B-8F21-31DA5F854FE7}" dt="2025-07-15T21:23:17.795" v="12" actId="20577"/>
          <ac:spMkLst>
            <pc:docMk/>
            <pc:sldMk cId="3874955170" sldId="308"/>
            <ac:spMk id="3" creationId="{00000000-0000-0000-0000-000000000000}"/>
          </ac:spMkLst>
        </pc:spChg>
      </pc:sldChg>
    </pc:docChg>
  </pc:docChgLst>
  <pc:docChgLst>
    <pc:chgData name="michael noll" userId="o+ICukYcLY60v8uzYEG1acPix/MIfdr4CpS+1NjJn6Q=" providerId="None" clId="Web-{B35C3AD3-B08D-433E-AD96-92ED58BE6658}"/>
    <pc:docChg chg="modSld">
      <pc:chgData name="michael noll" userId="o+ICukYcLY60v8uzYEG1acPix/MIfdr4CpS+1NjJn6Q=" providerId="None" clId="Web-{B35C3AD3-B08D-433E-AD96-92ED58BE6658}" dt="2025-07-15T18:05:44.628" v="73" actId="20577"/>
      <pc:docMkLst>
        <pc:docMk/>
      </pc:docMkLst>
      <pc:sldChg chg="modSp">
        <pc:chgData name="michael noll" userId="o+ICukYcLY60v8uzYEG1acPix/MIfdr4CpS+1NjJn6Q=" providerId="None" clId="Web-{B35C3AD3-B08D-433E-AD96-92ED58BE6658}" dt="2025-07-15T17:54:02.873" v="1" actId="20577"/>
        <pc:sldMkLst>
          <pc:docMk/>
          <pc:sldMk cId="1096358168" sldId="270"/>
        </pc:sldMkLst>
        <pc:spChg chg="mod">
          <ac:chgData name="michael noll" userId="o+ICukYcLY60v8uzYEG1acPix/MIfdr4CpS+1NjJn6Q=" providerId="None" clId="Web-{B35C3AD3-B08D-433E-AD96-92ED58BE6658}" dt="2025-07-15T17:54:02.873" v="1" actId="20577"/>
          <ac:spMkLst>
            <pc:docMk/>
            <pc:sldMk cId="1096358168" sldId="270"/>
            <ac:spMk id="2" creationId="{00000000-0000-0000-0000-000000000000}"/>
          </ac:spMkLst>
        </pc:spChg>
      </pc:sldChg>
      <pc:sldChg chg="modSp">
        <pc:chgData name="michael noll" userId="o+ICukYcLY60v8uzYEG1acPix/MIfdr4CpS+1NjJn6Q=" providerId="None" clId="Web-{B35C3AD3-B08D-433E-AD96-92ED58BE6658}" dt="2025-07-15T18:01:56.423" v="40" actId="20577"/>
        <pc:sldMkLst>
          <pc:docMk/>
          <pc:sldMk cId="3410528100" sldId="271"/>
        </pc:sldMkLst>
        <pc:spChg chg="mod">
          <ac:chgData name="michael noll" userId="o+ICukYcLY60v8uzYEG1acPix/MIfdr4CpS+1NjJn6Q=" providerId="None" clId="Web-{B35C3AD3-B08D-433E-AD96-92ED58BE6658}" dt="2025-07-15T17:56:07.608" v="2" actId="20577"/>
          <ac:spMkLst>
            <pc:docMk/>
            <pc:sldMk cId="3410528100" sldId="271"/>
            <ac:spMk id="2" creationId="{00000000-0000-0000-0000-000000000000}"/>
          </ac:spMkLst>
        </pc:spChg>
        <pc:spChg chg="mod">
          <ac:chgData name="michael noll" userId="o+ICukYcLY60v8uzYEG1acPix/MIfdr4CpS+1NjJn6Q=" providerId="None" clId="Web-{B35C3AD3-B08D-433E-AD96-92ED58BE6658}" dt="2025-07-15T18:01:56.423" v="40" actId="20577"/>
          <ac:spMkLst>
            <pc:docMk/>
            <pc:sldMk cId="3410528100" sldId="271"/>
            <ac:spMk id="3" creationId="{00000000-0000-0000-0000-000000000000}"/>
          </ac:spMkLst>
        </pc:spChg>
      </pc:sldChg>
      <pc:sldChg chg="modSp">
        <pc:chgData name="michael noll" userId="o+ICukYcLY60v8uzYEG1acPix/MIfdr4CpS+1NjJn6Q=" providerId="None" clId="Web-{B35C3AD3-B08D-433E-AD96-92ED58BE6658}" dt="2025-07-15T18:05:44.628" v="73" actId="20577"/>
        <pc:sldMkLst>
          <pc:docMk/>
          <pc:sldMk cId="3874955170" sldId="308"/>
        </pc:sldMkLst>
        <pc:spChg chg="mod">
          <ac:chgData name="michael noll" userId="o+ICukYcLY60v8uzYEG1acPix/MIfdr4CpS+1NjJn6Q=" providerId="None" clId="Web-{B35C3AD3-B08D-433E-AD96-92ED58BE6658}" dt="2025-07-15T18:05:44.628" v="73" actId="20577"/>
          <ac:spMkLst>
            <pc:docMk/>
            <pc:sldMk cId="3874955170" sldId="308"/>
            <ac:spMk id="3" creationId="{00000000-0000-0000-0000-000000000000}"/>
          </ac:spMkLst>
        </pc:spChg>
        <pc:spChg chg="mod">
          <ac:chgData name="michael noll" userId="o+ICukYcLY60v8uzYEG1acPix/MIfdr4CpS+1NjJn6Q=" providerId="None" clId="Web-{B35C3AD3-B08D-433E-AD96-92ED58BE6658}" dt="2025-07-15T18:05:30.394" v="68" actId="20577"/>
          <ac:spMkLst>
            <pc:docMk/>
            <pc:sldMk cId="3874955170" sldId="308"/>
            <ac:spMk id="4" creationId="{FE1E5D0E-07CA-2D18-039B-A82E30F3ADA4}"/>
          </ac:spMkLst>
        </pc:spChg>
      </pc:sldChg>
      <pc:sldChg chg="modSp">
        <pc:chgData name="michael noll" userId="o+ICukYcLY60v8uzYEG1acPix/MIfdr4CpS+1NjJn6Q=" providerId="None" clId="Web-{B35C3AD3-B08D-433E-AD96-92ED58BE6658}" dt="2025-07-15T18:02:12.064" v="41" actId="20577"/>
        <pc:sldMkLst>
          <pc:docMk/>
          <pc:sldMk cId="4289433194" sldId="311"/>
        </pc:sldMkLst>
        <pc:spChg chg="mod">
          <ac:chgData name="michael noll" userId="o+ICukYcLY60v8uzYEG1acPix/MIfdr4CpS+1NjJn6Q=" providerId="None" clId="Web-{B35C3AD3-B08D-433E-AD96-92ED58BE6658}" dt="2025-07-15T18:02:12.064" v="41" actId="20577"/>
          <ac:spMkLst>
            <pc:docMk/>
            <pc:sldMk cId="4289433194" sldId="311"/>
            <ac:spMk id="4" creationId="{34D6A50D-3BF4-3F92-8F7D-2D6EC428B2F1}"/>
          </ac:spMkLst>
        </pc:spChg>
      </pc:sldChg>
      <pc:sldChg chg="modSp">
        <pc:chgData name="michael noll" userId="o+ICukYcLY60v8uzYEG1acPix/MIfdr4CpS+1NjJn6Q=" providerId="None" clId="Web-{B35C3AD3-B08D-433E-AD96-92ED58BE6658}" dt="2025-07-15T18:03:00.127" v="48" actId="20577"/>
        <pc:sldMkLst>
          <pc:docMk/>
          <pc:sldMk cId="902292041" sldId="319"/>
        </pc:sldMkLst>
        <pc:spChg chg="mod">
          <ac:chgData name="michael noll" userId="o+ICukYcLY60v8uzYEG1acPix/MIfdr4CpS+1NjJn6Q=" providerId="None" clId="Web-{B35C3AD3-B08D-433E-AD96-92ED58BE6658}" dt="2025-07-15T18:02:29.080" v="43" actId="20577"/>
          <ac:spMkLst>
            <pc:docMk/>
            <pc:sldMk cId="902292041" sldId="319"/>
            <ac:spMk id="3" creationId="{E3B3F1AC-A687-69C1-C587-711EF59CC04E}"/>
          </ac:spMkLst>
        </pc:spChg>
        <pc:spChg chg="mod">
          <ac:chgData name="michael noll" userId="o+ICukYcLY60v8uzYEG1acPix/MIfdr4CpS+1NjJn6Q=" providerId="None" clId="Web-{B35C3AD3-B08D-433E-AD96-92ED58BE6658}" dt="2025-07-15T18:03:00.127" v="48" actId="20577"/>
          <ac:spMkLst>
            <pc:docMk/>
            <pc:sldMk cId="902292041" sldId="319"/>
            <ac:spMk id="9" creationId="{40F34F7F-FE2A-0CCB-3410-F944B613FBDF}"/>
          </ac:spMkLst>
        </pc:spChg>
      </pc:sldChg>
      <pc:sldChg chg="modSp">
        <pc:chgData name="michael noll" userId="o+ICukYcLY60v8uzYEG1acPix/MIfdr4CpS+1NjJn6Q=" providerId="None" clId="Web-{B35C3AD3-B08D-433E-AD96-92ED58BE6658}" dt="2025-07-15T18:04:23.893" v="65" actId="20577"/>
        <pc:sldMkLst>
          <pc:docMk/>
          <pc:sldMk cId="2656344852" sldId="320"/>
        </pc:sldMkLst>
        <pc:spChg chg="mod">
          <ac:chgData name="michael noll" userId="o+ICukYcLY60v8uzYEG1acPix/MIfdr4CpS+1NjJn6Q=" providerId="None" clId="Web-{B35C3AD3-B08D-433E-AD96-92ED58BE6658}" dt="2025-07-15T18:03:38.784" v="50" actId="20577"/>
          <ac:spMkLst>
            <pc:docMk/>
            <pc:sldMk cId="2656344852" sldId="320"/>
            <ac:spMk id="3" creationId="{7B999F34-AF28-5F1B-7E0B-2EB23A1503D9}"/>
          </ac:spMkLst>
        </pc:spChg>
        <pc:spChg chg="mod">
          <ac:chgData name="michael noll" userId="o+ICukYcLY60v8uzYEG1acPix/MIfdr4CpS+1NjJn6Q=" providerId="None" clId="Web-{B35C3AD3-B08D-433E-AD96-92ED58BE6658}" dt="2025-07-15T18:04:23.893" v="65" actId="20577"/>
          <ac:spMkLst>
            <pc:docMk/>
            <pc:sldMk cId="2656344852" sldId="320"/>
            <ac:spMk id="9" creationId="{3B2030FE-F784-8528-F093-2FC41E3D6542}"/>
          </ac:spMkLst>
        </pc:spChg>
      </pc:sldChg>
      <pc:sldChg chg="modSp">
        <pc:chgData name="michael noll" userId="o+ICukYcLY60v8uzYEG1acPix/MIfdr4CpS+1NjJn6Q=" providerId="None" clId="Web-{B35C3AD3-B08D-433E-AD96-92ED58BE6658}" dt="2025-07-15T18:05:08.050" v="66" actId="20577"/>
        <pc:sldMkLst>
          <pc:docMk/>
          <pc:sldMk cId="3376160089" sldId="321"/>
        </pc:sldMkLst>
        <pc:spChg chg="mod">
          <ac:chgData name="michael noll" userId="o+ICukYcLY60v8uzYEG1acPix/MIfdr4CpS+1NjJn6Q=" providerId="None" clId="Web-{B35C3AD3-B08D-433E-AD96-92ED58BE6658}" dt="2025-07-15T18:05:08.050" v="66" actId="20577"/>
          <ac:spMkLst>
            <pc:docMk/>
            <pc:sldMk cId="3376160089" sldId="321"/>
            <ac:spMk id="3" creationId="{30EE5433-5802-ADDB-4730-B41A13E6086D}"/>
          </ac:spMkLst>
        </pc:spChg>
      </pc:sldChg>
      <pc:sldChg chg="modSp">
        <pc:chgData name="michael noll" userId="o+ICukYcLY60v8uzYEG1acPix/MIfdr4CpS+1NjJn6Q=" providerId="None" clId="Web-{B35C3AD3-B08D-433E-AD96-92ED58BE6658}" dt="2025-07-15T18:05:19.909" v="67" actId="20577"/>
        <pc:sldMkLst>
          <pc:docMk/>
          <pc:sldMk cId="1359189896" sldId="322"/>
        </pc:sldMkLst>
        <pc:spChg chg="mod">
          <ac:chgData name="michael noll" userId="o+ICukYcLY60v8uzYEG1acPix/MIfdr4CpS+1NjJn6Q=" providerId="None" clId="Web-{B35C3AD3-B08D-433E-AD96-92ED58BE6658}" dt="2025-07-15T18:05:19.909" v="67" actId="20577"/>
          <ac:spMkLst>
            <pc:docMk/>
            <pc:sldMk cId="1359189896" sldId="322"/>
            <ac:spMk id="3" creationId="{C23C1FCA-6157-3A16-7B70-5A644B31B975}"/>
          </ac:spMkLst>
        </pc:spChg>
      </pc:sldChg>
    </pc:docChg>
  </pc:docChgLst>
  <pc:docChgLst>
    <pc:chgData name="michael noll" userId="o+ICukYcLY60v8uzYEG1acPix/MIfdr4CpS+1NjJn6Q=" providerId="None" clId="Web-{57EC38B5-5F7D-4D5D-864F-68E49EEB7EBE}"/>
    <pc:docChg chg="modSld">
      <pc:chgData name="michael noll" userId="o+ICukYcLY60v8uzYEG1acPix/MIfdr4CpS+1NjJn6Q=" providerId="None" clId="Web-{57EC38B5-5F7D-4D5D-864F-68E49EEB7EBE}" dt="2025-07-15T18:07:02.658" v="2" actId="1076"/>
      <pc:docMkLst>
        <pc:docMk/>
      </pc:docMkLst>
      <pc:sldChg chg="modSp">
        <pc:chgData name="michael noll" userId="o+ICukYcLY60v8uzYEG1acPix/MIfdr4CpS+1NjJn6Q=" providerId="None" clId="Web-{57EC38B5-5F7D-4D5D-864F-68E49EEB7EBE}" dt="2025-07-15T18:07:02.658" v="2" actId="1076"/>
        <pc:sldMkLst>
          <pc:docMk/>
          <pc:sldMk cId="1096358168" sldId="270"/>
        </pc:sldMkLst>
        <pc:spChg chg="mod">
          <ac:chgData name="michael noll" userId="o+ICukYcLY60v8uzYEG1acPix/MIfdr4CpS+1NjJn6Q=" providerId="None" clId="Web-{57EC38B5-5F7D-4D5D-864F-68E49EEB7EBE}" dt="2025-07-15T18:07:02.658" v="2" actId="1076"/>
          <ac:spMkLst>
            <pc:docMk/>
            <pc:sldMk cId="1096358168" sldId="270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700FC0-9E7A-4C53-8A3B-3C3C9A736C4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8944F-81ED-4843-A3E6-D41A690876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07142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F122B6-E47E-4A80-A9F3-23FD10D674FE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F1C5CE-222C-4659-9A99-B99FC42AF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527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6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557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9503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530367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697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4384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9063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071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633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68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337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233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493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296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875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405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BF3EA-1A78-4F07-BDC0-C8A1BD461199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093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49BF3EA-1A78-4F07-BDC0-C8A1BD461199}" type="datetimeFigureOut">
              <a:rPr lang="en-US" smtClean="0"/>
              <a:pPr/>
              <a:t>7/15/2025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1CF334-2D5C-4859-84A6-CA7E6E43FAE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399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  <p:sldLayoutId id="2147483877" r:id="rId13"/>
    <p:sldLayoutId id="2147483878" r:id="rId14"/>
    <p:sldLayoutId id="2147483879" r:id="rId15"/>
    <p:sldLayoutId id="2147483880" r:id="rId16"/>
    <p:sldLayoutId id="2147483881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THmJ3GnqQ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399" y="820731"/>
            <a:ext cx="10363200" cy="3216675"/>
          </a:xfrm>
        </p:spPr>
        <p:txBody>
          <a:bodyPr anchor="t"/>
          <a:lstStyle/>
          <a:p>
            <a:pPr algn="ctr">
              <a:spcBef>
                <a:spcPts val="2400"/>
              </a:spcBef>
            </a:pPr>
            <a:r>
              <a:rPr lang="en-US" sz="8800" i="1" dirty="0">
                <a:solidFill>
                  <a:schemeClr val="tx1"/>
                </a:solidFill>
              </a:rPr>
              <a:t>Still #Stressed </a:t>
            </a:r>
            <a:br>
              <a:rPr lang="en-US" sz="8800" i="1" dirty="0">
                <a:solidFill>
                  <a:schemeClr val="tx1"/>
                </a:solidFill>
              </a:rPr>
            </a:br>
            <a:r>
              <a:rPr lang="en-US" sz="8800" i="1" dirty="0">
                <a:solidFill>
                  <a:schemeClr val="tx1"/>
                </a:solidFill>
              </a:rPr>
              <a:t>Part 3?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type="subTitle" idx="1"/>
          </p:nvPr>
        </p:nvSpPr>
        <p:spPr>
          <a:xfrm>
            <a:off x="0" y="4035720"/>
            <a:ext cx="12191999" cy="2365899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3200" cap="none" dirty="0">
                <a:solidFill>
                  <a:schemeClr val="tx1"/>
                </a:solidFill>
                <a:latin typeface="Trebuchet MS" panose="020B0603020202020204" pitchFamily="34" charset="0"/>
                <a:ea typeface="Microsoft JhengHei Light" panose="020B0304030504040204" pitchFamily="34" charset="-120"/>
              </a:rPr>
              <a:t>Michael Noll            Counseling, LLC</a:t>
            </a: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endParaRPr lang="en-US" sz="3200" dirty="0"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  <a:p>
            <a:pPr algn="ctr"/>
            <a:r>
              <a:rPr lang="en-US" sz="3200" i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Healthy Interactions Group (HIG)</a:t>
            </a:r>
            <a:endParaRPr lang="en-US" sz="3200" dirty="0">
              <a:solidFill>
                <a:schemeClr val="tx1"/>
              </a:solidFill>
              <a:latin typeface="Trebuchet MS" panose="020B0603020202020204" pitchFamily="34" charset="0"/>
              <a:ea typeface="Microsoft JhengHei Light" panose="020B0304030504040204" pitchFamily="34" charset="-12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8D47E88-EDDF-4FAD-A919-FE69F1A88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67401" y="3656188"/>
            <a:ext cx="1243263" cy="12192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09635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560" y="367943"/>
            <a:ext cx="8949612" cy="727788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tx1"/>
                </a:solidFill>
              </a:rPr>
              <a:t>Where To…??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95400"/>
            <a:ext cx="10972800" cy="48307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Last Time:</a:t>
            </a:r>
            <a:endParaRPr lang="en-US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Calgon…Take Me Away</a:t>
            </a:r>
          </a:p>
          <a:p>
            <a:pPr lvl="2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Exercises</a:t>
            </a:r>
          </a:p>
          <a:p>
            <a:pPr lvl="1"/>
            <a:r>
              <a:rPr lang="en-US" sz="2800" dirty="0">
                <a:latin typeface="Tahoma"/>
                <a:ea typeface="Tahoma"/>
                <a:cs typeface="Tahoma"/>
              </a:rPr>
              <a:t>What did you just think?!</a:t>
            </a:r>
          </a:p>
          <a:p>
            <a:pPr>
              <a:buClr>
                <a:srgbClr val="AFC5B9"/>
              </a:buClr>
            </a:pPr>
            <a:r>
              <a:rPr lang="en-US" sz="3200" dirty="0">
                <a:latin typeface="Tahoma"/>
                <a:ea typeface="Tahoma"/>
                <a:cs typeface="Tahoma"/>
              </a:rPr>
              <a:t>This Time</a:t>
            </a:r>
          </a:p>
          <a:p>
            <a:pPr lvl="1">
              <a:buClr>
                <a:srgbClr val="AFC5B9"/>
              </a:buClr>
            </a:pPr>
            <a:r>
              <a:rPr lang="en-US" sz="2800" dirty="0">
                <a:latin typeface="Tahoma"/>
                <a:ea typeface="Tahoma"/>
                <a:cs typeface="Tahoma"/>
              </a:rPr>
              <a:t>Mindfulness: Eating one Skittle, M&amp;M, Raisin, </a:t>
            </a:r>
            <a:r>
              <a:rPr lang="en-US" sz="2800" dirty="0" err="1">
                <a:latin typeface="Tahoma"/>
                <a:ea typeface="Tahoma"/>
                <a:cs typeface="Tahoma"/>
              </a:rPr>
              <a:t>etc</a:t>
            </a:r>
            <a:r>
              <a:rPr lang="en-US" sz="2800" dirty="0">
                <a:latin typeface="Tahoma"/>
                <a:ea typeface="Tahoma"/>
                <a:cs typeface="Tahoma"/>
              </a:rPr>
              <a:t>…</a:t>
            </a:r>
            <a:endParaRPr lang="en-US"/>
          </a:p>
          <a:p>
            <a:pPr lvl="1">
              <a:buClr>
                <a:srgbClr val="AFC5B9"/>
              </a:buClr>
            </a:pPr>
            <a:r>
              <a:rPr lang="en-US" sz="2800" dirty="0">
                <a:latin typeface="Tahoma"/>
                <a:ea typeface="Tahoma"/>
                <a:cs typeface="Tahoma"/>
              </a:rPr>
              <a:t>Anger – WTF is that?!</a:t>
            </a:r>
          </a:p>
          <a:p>
            <a:pPr>
              <a:buClr>
                <a:srgbClr val="AFC5B9"/>
              </a:buClr>
            </a:pPr>
            <a:endParaRPr lang="en-US" sz="3000" dirty="0">
              <a:latin typeface="Tahoma"/>
              <a:ea typeface="Tahoma"/>
              <a:cs typeface="Tahoma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24F16B-3803-4ED6-96B0-ACC70FC39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41052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198485"/>
            <a:ext cx="10972800" cy="5564615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Mindfulness is…</a:t>
            </a:r>
          </a:p>
          <a:p>
            <a:pPr lvl="1"/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mīn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(d)f(ə)</a:t>
            </a:r>
            <a:r>
              <a:rPr lang="en-US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lnəs</a:t>
            </a: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/; </a:t>
            </a:r>
            <a:r>
              <a:rPr lang="en-US" sz="2800" i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noun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quality or state of being conscious or aware of something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mental state achieved by focusing one’s awareness on the present moment, while calmly acknowledging and accepting one’s feelings, thoughts, and bodily sensations; used as a therapeutic technique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“Be Here, Be Now”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“Stop and smell the roses” </a:t>
            </a:r>
          </a:p>
          <a:p>
            <a:pPr lvl="1"/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“When washing the dishes…are you ‘Washing the dishes?’”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34D6A50D-3BF4-3F92-8F7D-2D6EC428B2F1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Mindfulness?? 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2379FB6-E375-CB38-0CB3-DFA05BDA4F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42894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E3B3F1AC-A687-69C1-C587-711EF59CC04E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Eating time!!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D63535-4637-FA3F-B04A-EAB2156978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0F34F7F-FE2A-0CCB-3410-F944B613FBDF}"/>
              </a:ext>
            </a:extLst>
          </p:cNvPr>
          <p:cNvSpPr txBox="1"/>
          <p:nvPr/>
        </p:nvSpPr>
        <p:spPr>
          <a:xfrm>
            <a:off x="599767" y="1700985"/>
            <a:ext cx="11238271" cy="392928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Eating one raisin (original title)</a:t>
            </a:r>
          </a:p>
          <a:p>
            <a:pPr marL="3429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Grab your food stuff (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m&amp;m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skittles, raisin, </a:t>
            </a:r>
            <a:r>
              <a:rPr lang="en-US" sz="36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r>
              <a:rPr lang="en-US" sz="3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  <a:p>
            <a:pPr marL="3429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8001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600" dirty="0">
                <a:ea typeface="+mn-lt"/>
                <a:cs typeface="+mn-lt"/>
                <a:hlinkClick r:id="rId3"/>
              </a:rPr>
              <a:t>https://www.youtube.com/watch?v=ztTHmJ3GnqQ</a:t>
            </a:r>
            <a:r>
              <a:rPr lang="en-US" sz="3600" dirty="0">
                <a:ea typeface="+mn-lt"/>
                <a:cs typeface="+mn-lt"/>
              </a:rPr>
              <a:t> 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29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231321-CF44-CA8E-4746-97FE60E4A7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B999F34-AF28-5F1B-7E0B-2EB23A1503D9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>
                <a:solidFill>
                  <a:schemeClr val="tx1"/>
                </a:solidFill>
              </a:rPr>
              <a:t>#AngerManagement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917CA89-D01B-B534-2EA4-7E08599F05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2030FE-F784-8528-F093-2FC41E3D6542}"/>
              </a:ext>
            </a:extLst>
          </p:cNvPr>
          <p:cNvSpPr txBox="1"/>
          <p:nvPr/>
        </p:nvSpPr>
        <p:spPr>
          <a:xfrm>
            <a:off x="655249" y="1297858"/>
            <a:ext cx="11182789" cy="536557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a stupid made-up term that "the man” created to feel better about themselves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If we need a term, it really is Stress Management or if they are trying to curb the violent behavior – Aggression Management works</a:t>
            </a:r>
          </a:p>
          <a:p>
            <a:pPr marL="342900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Three Definitions</a:t>
            </a:r>
          </a:p>
          <a:p>
            <a:pPr marL="8001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Anger: </a:t>
            </a:r>
          </a:p>
          <a:p>
            <a:pPr marL="1257300" lvl="3" indent="-342900">
              <a:spcBef>
                <a:spcPts val="1000"/>
              </a:spcBef>
              <a:buClr>
                <a:srgbClr val="AFC5B9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an emotion or feeling; ranges from mild irritation to intense fury/rage</a:t>
            </a:r>
            <a:endParaRPr lang="en-US"/>
          </a:p>
          <a:p>
            <a:pPr marL="8001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Aggression: </a:t>
            </a:r>
          </a:p>
          <a:p>
            <a:pPr marL="1257300" lvl="3" indent="-342900">
              <a:spcBef>
                <a:spcPts val="1000"/>
              </a:spcBef>
              <a:buClr>
                <a:srgbClr val="AFC5B9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behavior intended to cause harm </a:t>
            </a:r>
            <a:endParaRPr lang="en-US" dirty="0"/>
          </a:p>
          <a:p>
            <a:pPr marL="8001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Hostility: </a:t>
            </a:r>
          </a:p>
          <a:p>
            <a:pPr marL="1257300" lvl="3" indent="-342900">
              <a:spcBef>
                <a:spcPts val="1000"/>
              </a:spcBef>
              <a:buClr>
                <a:srgbClr val="AFC5B9"/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/>
                <a:ea typeface="Tahoma"/>
                <a:cs typeface="Tahoma"/>
              </a:rPr>
              <a:t>set of attitudes/judgements that motivate aggressive behavior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6344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7EA4F-92F8-E76B-8843-F92AB1B1D3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0EE5433-5802-ADDB-4730-B41A13E6086D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What’s Your Cost??</a:t>
            </a:r>
            <a:endParaRPr lang="en-US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EE1B4B5-2AC3-BACC-92E1-D47F57B34E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74D77DB-553C-F1EC-92C2-B2F6003BA822}"/>
              </a:ext>
            </a:extLst>
          </p:cNvPr>
          <p:cNvSpPr txBox="1"/>
          <p:nvPr/>
        </p:nvSpPr>
        <p:spPr>
          <a:xfrm>
            <a:off x="589935" y="1297858"/>
            <a:ext cx="11248103" cy="54373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Physiological (your body)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Hypertension (High Blood Pressure)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Cardiovascular Disease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Emotional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Loneliness 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Isolation</a:t>
            </a:r>
          </a:p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Cost – What’s it cost you?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 Relationships</a:t>
            </a:r>
          </a:p>
          <a:p>
            <a:pPr marL="800100" lvl="1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Relationships</a:t>
            </a:r>
          </a:p>
          <a:p>
            <a:pPr marL="12573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Marriage/Significant Other</a:t>
            </a:r>
          </a:p>
          <a:p>
            <a:pPr marL="1257300" lvl="2" indent="-3429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Kids</a:t>
            </a:r>
          </a:p>
        </p:txBody>
      </p:sp>
    </p:spTree>
    <p:extLst>
      <p:ext uri="{BB962C8B-B14F-4D97-AF65-F5344CB8AC3E}">
        <p14:creationId xmlns:p14="http://schemas.microsoft.com/office/powerpoint/2010/main" val="337616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3D2658-6687-53F9-B6ED-AC38BF2B11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C23C1FCA-6157-3A16-7B70-5A644B31B975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400" dirty="0">
                <a:solidFill>
                  <a:schemeClr val="tx1"/>
                </a:solidFill>
                <a:latin typeface="Tahoma"/>
                <a:ea typeface="Tahoma"/>
                <a:cs typeface="Tahoma"/>
              </a:rPr>
              <a:t>Other Costs??</a:t>
            </a:r>
            <a:endParaRPr lang="en-US">
              <a:solidFill>
                <a:schemeClr val="tx1"/>
              </a:solidFill>
              <a:latin typeface="Tahoma"/>
              <a:ea typeface="Tahoma"/>
              <a:cs typeface="Tahoma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D68139F-8D0B-6674-E065-38F049E7BE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BFD9499-C8A8-07FB-3E14-0A10B671128A}"/>
              </a:ext>
            </a:extLst>
          </p:cNvPr>
          <p:cNvSpPr txBox="1"/>
          <p:nvPr/>
        </p:nvSpPr>
        <p:spPr>
          <a:xfrm>
            <a:off x="589935" y="1297858"/>
            <a:ext cx="11248103" cy="4602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3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Personal Cost – What’s it cost you? (cont.)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Friendships 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Family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Health and Well-Being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Dangerous Situations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Financially</a:t>
            </a:r>
          </a:p>
          <a:p>
            <a:pPr marL="800100" lvl="1" indent="-342900">
              <a:lnSpc>
                <a:spcPct val="150000"/>
              </a:lnSpc>
              <a:spcBef>
                <a:spcPts val="1000"/>
              </a:spcBef>
              <a:buClr>
                <a:schemeClr val="bg2">
                  <a:lumMod val="40000"/>
                  <a:lumOff val="60000"/>
                </a:schemeClr>
              </a:buClr>
              <a:buSzPct val="80000"/>
              <a:buFont typeface="Wingdings 3" charset="2"/>
              <a:buChar char=""/>
            </a:pPr>
            <a:r>
              <a:rPr lang="en-US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Spiritually</a:t>
            </a:r>
          </a:p>
        </p:txBody>
      </p:sp>
    </p:spTree>
    <p:extLst>
      <p:ext uri="{BB962C8B-B14F-4D97-AF65-F5344CB8AC3E}">
        <p14:creationId xmlns:p14="http://schemas.microsoft.com/office/powerpoint/2010/main" val="1359189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1110" y="1198486"/>
            <a:ext cx="11061290" cy="541691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sz="3200" dirty="0">
                <a:latin typeface="Tahoma"/>
                <a:ea typeface="Tahoma"/>
                <a:cs typeface="Tahoma"/>
              </a:rPr>
              <a:t>What Did We Do?: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Stress Management 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Mindfulness – Mindful Eating 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>
              <a:buClr>
                <a:srgbClr val="AFC5B9"/>
              </a:buClr>
            </a:pPr>
            <a:r>
              <a:rPr lang="en-US" sz="2400" dirty="0">
                <a:latin typeface="Tahoma"/>
                <a:ea typeface="Tahoma"/>
                <a:cs typeface="Tahoma"/>
              </a:rPr>
              <a:t>Anger Management – whatever that means! ;)</a:t>
            </a:r>
            <a:endParaRPr lang="en-US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3 Definitions (Anger, Aggression and Hostility)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Cost of Anger for you</a:t>
            </a:r>
          </a:p>
          <a:p>
            <a:pPr lvl="3"/>
            <a:r>
              <a:rPr lang="en-US" sz="2400" dirty="0">
                <a:latin typeface="Tahoma"/>
                <a:ea typeface="Tahoma"/>
                <a:cs typeface="Tahoma"/>
              </a:rPr>
              <a:t>Mind, Body and Soul</a:t>
            </a:r>
          </a:p>
          <a:p>
            <a:r>
              <a:rPr lang="en-US" sz="3200" b="1" dirty="0">
                <a:latin typeface="Tahoma"/>
                <a:ea typeface="Tahoma"/>
                <a:cs typeface="Tahoma"/>
              </a:rPr>
              <a:t>Next Time</a:t>
            </a:r>
          </a:p>
          <a:p>
            <a:pPr lvl="1"/>
            <a:r>
              <a:rPr lang="en-US" sz="2400" dirty="0">
                <a:latin typeface="Tahoma"/>
                <a:ea typeface="Tahoma"/>
                <a:cs typeface="Tahoma"/>
              </a:rPr>
              <a:t>More Anger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Payoffs</a:t>
            </a:r>
          </a:p>
          <a:p>
            <a:pPr lvl="2"/>
            <a:r>
              <a:rPr lang="en-US" sz="2400" dirty="0">
                <a:latin typeface="Tahoma"/>
                <a:ea typeface="Tahoma"/>
                <a:cs typeface="Tahoma"/>
              </a:rPr>
              <a:t>Anger Log</a:t>
            </a:r>
            <a:endParaRPr lang="en-US" sz="2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E1E5D0E-07CA-2D18-039B-A82E30F3ADA4}"/>
              </a:ext>
            </a:extLst>
          </p:cNvPr>
          <p:cNvSpPr txBox="1">
            <a:spLocks/>
          </p:cNvSpPr>
          <p:nvPr/>
        </p:nvSpPr>
        <p:spPr>
          <a:xfrm>
            <a:off x="1511560" y="367943"/>
            <a:ext cx="8949612" cy="7277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4000" dirty="0">
                <a:solidFill>
                  <a:schemeClr val="tx1"/>
                </a:solidFill>
              </a:rPr>
              <a:t>That’s It?!</a:t>
            </a:r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85B7CFB-53F7-A664-1624-D32CF6F836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554" y="94899"/>
            <a:ext cx="1125367" cy="110358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87495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48131</TotalTime>
  <Words>358</Words>
  <Application>Microsoft Office PowerPoint</Application>
  <PresentationFormat>Widescreen</PresentationFormat>
  <Paragraphs>71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Ion</vt:lpstr>
      <vt:lpstr>Still #Stressed  Part 3?</vt:lpstr>
      <vt:lpstr>Where To…??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#Codependency  (Self Love Deficit Disorder): Week 2</dc:title>
  <dc:creator>Mchael Noll</dc:creator>
  <cp:lastModifiedBy>Michael Noll Counseling</cp:lastModifiedBy>
  <cp:revision>127</cp:revision>
  <dcterms:created xsi:type="dcterms:W3CDTF">2021-11-16T04:49:44Z</dcterms:created>
  <dcterms:modified xsi:type="dcterms:W3CDTF">2025-07-15T21:23:52Z</dcterms:modified>
</cp:coreProperties>
</file>