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4" r:id="rId1"/>
  </p:sldMasterIdLst>
  <p:notesMasterIdLst>
    <p:notesMasterId r:id="rId7"/>
  </p:notesMasterIdLst>
  <p:handoutMasterIdLst>
    <p:handoutMasterId r:id="rId8"/>
  </p:handoutMasterIdLst>
  <p:sldIdLst>
    <p:sldId id="270" r:id="rId2"/>
    <p:sldId id="271" r:id="rId3"/>
    <p:sldId id="311" r:id="rId4"/>
    <p:sldId id="319" r:id="rId5"/>
    <p:sldId id="30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F9ED48B-E8B5-44F5-9136-ADA448B0AD94}">
          <p14:sldIdLst>
            <p14:sldId id="270"/>
            <p14:sldId id="271"/>
            <p14:sldId id="311"/>
            <p14:sldId id="319"/>
            <p14:sldId id="30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hael Noll" initials="MN" lastIdx="4" clrIdx="0">
    <p:extLst>
      <p:ext uri="{19B8F6BF-5375-455C-9EA6-DF929625EA0E}">
        <p15:presenceInfo xmlns:p15="http://schemas.microsoft.com/office/powerpoint/2012/main" userId="bef1d86447e0c26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196" autoAdjust="0"/>
  </p:normalViewPr>
  <p:slideViewPr>
    <p:cSldViewPr snapToGrid="0">
      <p:cViewPr varScale="1">
        <p:scale>
          <a:sx n="78" d="100"/>
          <a:sy n="78" d="100"/>
        </p:scale>
        <p:origin x="806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5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00FC0-9E7A-4C53-8A3B-3C3C9A736C42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8944F-81ED-4843-A3E6-D41A69087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14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122B6-E47E-4A80-A9F3-23FD10D674FE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1C5CE-222C-4659-9A99-B99FC42AF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27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7/8/2025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57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7/8/2025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50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7/8/2025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3036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7/8/2025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69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7/8/2025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38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7/8/2025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06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1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3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7/8/2025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8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3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7/8/2025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33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7/8/2025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3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9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7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0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9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7/8/2025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99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239706"/>
            <a:ext cx="10363200" cy="3216675"/>
          </a:xfrm>
        </p:spPr>
        <p:txBody>
          <a:bodyPr anchor="t"/>
          <a:lstStyle/>
          <a:p>
            <a:pPr>
              <a:spcBef>
                <a:spcPts val="2400"/>
              </a:spcBef>
            </a:pPr>
            <a:r>
              <a:rPr lang="en-US" sz="8800" i="1" dirty="0">
                <a:solidFill>
                  <a:schemeClr val="tx1"/>
                </a:solidFill>
              </a:rPr>
              <a:t>Still #Stressed </a:t>
            </a:r>
            <a:br>
              <a:rPr lang="en-US" sz="8800" i="1" dirty="0">
                <a:solidFill>
                  <a:schemeClr val="tx1"/>
                </a:solidFill>
              </a:rPr>
            </a:br>
            <a:r>
              <a:rPr lang="en-US" sz="8800" i="1" dirty="0">
                <a:solidFill>
                  <a:schemeClr val="tx1"/>
                </a:solidFill>
              </a:rPr>
              <a:t>Part 2?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0" y="4035720"/>
            <a:ext cx="12191999" cy="2365899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200" cap="none" dirty="0">
                <a:solidFill>
                  <a:schemeClr val="tx1"/>
                </a:solidFill>
                <a:latin typeface="Trebuchet MS" panose="020B0603020202020204" pitchFamily="34" charset="0"/>
                <a:ea typeface="Microsoft JhengHei Light" panose="020B0304030504040204" pitchFamily="34" charset="-120"/>
              </a:rPr>
              <a:t>Michael Noll            Counseling, LLC</a:t>
            </a:r>
          </a:p>
          <a:p>
            <a:pPr algn="ctr"/>
            <a:endParaRPr lang="en-US" sz="3200" dirty="0">
              <a:latin typeface="Trebuchet MS" panose="020B0603020202020204" pitchFamily="34" charset="0"/>
              <a:ea typeface="Microsoft JhengHei Light" panose="020B0304030504040204" pitchFamily="34" charset="-120"/>
            </a:endParaRPr>
          </a:p>
          <a:p>
            <a:pPr algn="ctr"/>
            <a:endParaRPr lang="en-US" sz="3200" dirty="0">
              <a:latin typeface="Trebuchet MS" panose="020B0603020202020204" pitchFamily="34" charset="0"/>
              <a:ea typeface="Microsoft JhengHei Light" panose="020B0304030504040204" pitchFamily="34" charset="-120"/>
            </a:endParaRPr>
          </a:p>
          <a:p>
            <a:pPr algn="ctr"/>
            <a:r>
              <a:rPr lang="en-US" sz="32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Healthy Interactions Group (HIG)</a:t>
            </a:r>
            <a:endParaRPr lang="en-US" sz="3200" dirty="0">
              <a:solidFill>
                <a:schemeClr val="tx1"/>
              </a:solidFill>
              <a:latin typeface="Trebuchet MS" panose="020B0603020202020204" pitchFamily="34" charset="0"/>
              <a:ea typeface="Microsoft JhengHei Light" panose="020B0304030504040204" pitchFamily="34" charset="-12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D47E88-EDDF-4FAD-A919-FE69F1A88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7401" y="3656188"/>
            <a:ext cx="1243263" cy="1219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09635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560" y="367943"/>
            <a:ext cx="8949612" cy="7277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Where To…??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8307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Last Time: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Stress, Anxiety and Whatever Else</a:t>
            </a:r>
          </a:p>
          <a:p>
            <a:pPr lvl="1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Stress Curve</a:t>
            </a:r>
          </a:p>
          <a:p>
            <a:pPr lvl="1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Cold Hands, Fast Heart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Time: </a:t>
            </a:r>
          </a:p>
          <a:p>
            <a:pPr lvl="1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Calgon…Take Me Away</a:t>
            </a:r>
          </a:p>
          <a:p>
            <a:pPr lvl="2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Exercises</a:t>
            </a:r>
          </a:p>
          <a:p>
            <a:pPr lvl="1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did you just think?!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4F16B-3803-4ED6-96B0-ACC70FC39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41052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8485"/>
            <a:ext cx="10972800" cy="556461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Techniques and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Schtuff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Breathing</a:t>
            </a:r>
          </a:p>
          <a:p>
            <a:pPr lvl="2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Abdominal </a:t>
            </a:r>
          </a:p>
          <a:p>
            <a:pPr lvl="2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Deep</a:t>
            </a:r>
          </a:p>
          <a:p>
            <a:pPr lvl="2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Count Yer Breath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Grounding (exercise)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Progressive Muscle Relaxation (script)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Visualization (script)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4D6A50D-3BF4-3F92-8F7D-2D6EC428B2F1}"/>
              </a:ext>
            </a:extLst>
          </p:cNvPr>
          <p:cNvSpPr txBox="1">
            <a:spLocks/>
          </p:cNvSpPr>
          <p:nvPr/>
        </p:nvSpPr>
        <p:spPr>
          <a:xfrm>
            <a:off x="1511560" y="367943"/>
            <a:ext cx="8949612" cy="7277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>
                <a:solidFill>
                  <a:schemeClr val="tx1"/>
                </a:solidFill>
              </a:rPr>
              <a:t>Calgon, Take Me Away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379FB6-E375-CB38-0CB3-DFA05BDA4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28943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3B3F1AC-A687-69C1-C587-711EF59CC04E}"/>
              </a:ext>
            </a:extLst>
          </p:cNvPr>
          <p:cNvSpPr txBox="1">
            <a:spLocks/>
          </p:cNvSpPr>
          <p:nvPr/>
        </p:nvSpPr>
        <p:spPr>
          <a:xfrm>
            <a:off x="1511560" y="367943"/>
            <a:ext cx="8949612" cy="7277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#RealTalk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D63535-4637-FA3F-B04A-EAB215697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F34F7F-FE2A-0CCB-3410-F944B613FBDF}"/>
              </a:ext>
            </a:extLst>
          </p:cNvPr>
          <p:cNvSpPr txBox="1"/>
          <p:nvPr/>
        </p:nvSpPr>
        <p:spPr>
          <a:xfrm>
            <a:off x="393290" y="1160212"/>
            <a:ext cx="11238271" cy="5713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Realistic Thinking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anxious – we tend to think negatively </a:t>
            </a:r>
          </a:p>
          <a:p>
            <a:pPr marL="1257300" lvl="2" indent="-3429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Feels threatening or dangerous </a:t>
            </a:r>
          </a:p>
          <a:p>
            <a:pPr marL="1257300" lvl="2" indent="-3429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Fight, Flight or Freeze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Steps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57300" lvl="2" indent="-3429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Self-Talk</a:t>
            </a:r>
          </a:p>
          <a:p>
            <a:pPr marL="1257300" lvl="2" indent="-3429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 the thoughts</a:t>
            </a:r>
          </a:p>
          <a:p>
            <a:pPr marL="1257300" lvl="2" indent="-3429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Challenge the thoughts</a:t>
            </a:r>
          </a:p>
          <a:p>
            <a:pPr marL="1257300" lvl="2" indent="-3429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Realistic? </a:t>
            </a:r>
          </a:p>
          <a:p>
            <a:pPr marL="1714500" lvl="3" indent="-3429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Coping</a:t>
            </a:r>
          </a:p>
          <a:p>
            <a:pPr marL="1714500" lvl="3" indent="-3429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Positive</a:t>
            </a:r>
          </a:p>
          <a:p>
            <a:pPr marL="1714500" lvl="3" indent="-3429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Balanced</a:t>
            </a:r>
          </a:p>
        </p:txBody>
      </p:sp>
    </p:spTree>
    <p:extLst>
      <p:ext uri="{BB962C8B-B14F-4D97-AF65-F5344CB8AC3E}">
        <p14:creationId xmlns:p14="http://schemas.microsoft.com/office/powerpoint/2010/main" val="90229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110" y="1198486"/>
            <a:ext cx="11061290" cy="54169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Recap:</a:t>
            </a:r>
          </a:p>
          <a:p>
            <a:pPr lvl="1"/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Stress Management 2</a:t>
            </a:r>
          </a:p>
          <a:p>
            <a:pPr lvl="2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Calgon…Take Me Away</a:t>
            </a:r>
          </a:p>
          <a:p>
            <a:pPr lvl="3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Exercises</a:t>
            </a:r>
          </a:p>
          <a:p>
            <a:pPr lvl="2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did you just think?! </a:t>
            </a:r>
          </a:p>
          <a:p>
            <a:pPr lvl="2"/>
            <a:endPara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What’s Next?!</a:t>
            </a:r>
          </a:p>
          <a:p>
            <a:pPr lvl="1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Stress Management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Mindfulness (bring something to eat – raisin,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m&amp;m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skittles, etc.)</a:t>
            </a:r>
          </a:p>
          <a:p>
            <a:pPr lvl="1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Anger Management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whatever that means!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E1E5D0E-07CA-2D18-039B-A82E30F3ADA4}"/>
              </a:ext>
            </a:extLst>
          </p:cNvPr>
          <p:cNvSpPr txBox="1">
            <a:spLocks/>
          </p:cNvSpPr>
          <p:nvPr/>
        </p:nvSpPr>
        <p:spPr>
          <a:xfrm>
            <a:off x="1511560" y="367943"/>
            <a:ext cx="8949612" cy="7277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>
                <a:solidFill>
                  <a:schemeClr val="tx1"/>
                </a:solidFill>
              </a:rPr>
              <a:t>Are We Done Already?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5B7CFB-53F7-A664-1624-D32CF6F83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87495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48127</TotalTime>
  <Words>169</Words>
  <Application>Microsoft Office PowerPoint</Application>
  <PresentationFormat>Widescreen</PresentationFormat>
  <Paragraphs>46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Century Gothic</vt:lpstr>
      <vt:lpstr>Palatino Linotype</vt:lpstr>
      <vt:lpstr>Tahoma</vt:lpstr>
      <vt:lpstr>Trebuchet MS</vt:lpstr>
      <vt:lpstr>Wingdings 3</vt:lpstr>
      <vt:lpstr>Ion</vt:lpstr>
      <vt:lpstr>Still #Stressed  Part 2?</vt:lpstr>
      <vt:lpstr>Where To…??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#Codependency  (Self Love Deficit Disorder): Week 2</dc:title>
  <dc:creator>Mchael Noll</dc:creator>
  <cp:lastModifiedBy>Michael Noll Counseling</cp:lastModifiedBy>
  <cp:revision>73</cp:revision>
  <dcterms:created xsi:type="dcterms:W3CDTF">2021-11-16T04:49:44Z</dcterms:created>
  <dcterms:modified xsi:type="dcterms:W3CDTF">2025-07-08T16:17:22Z</dcterms:modified>
</cp:coreProperties>
</file>