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270" r:id="rId2"/>
    <p:sldId id="271" r:id="rId3"/>
    <p:sldId id="311" r:id="rId4"/>
    <p:sldId id="319" r:id="rId5"/>
    <p:sldId id="312" r:id="rId6"/>
    <p:sldId id="316" r:id="rId7"/>
    <p:sldId id="317" r:id="rId8"/>
    <p:sldId id="308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9ED48B-E8B5-44F5-9136-ADA448B0AD94}">
          <p14:sldIdLst>
            <p14:sldId id="270"/>
            <p14:sldId id="271"/>
            <p14:sldId id="311"/>
            <p14:sldId id="319"/>
            <p14:sldId id="312"/>
            <p14:sldId id="316"/>
            <p14:sldId id="317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hael Noll" initials="MN" lastIdx="4" clrIdx="0">
    <p:extLst>
      <p:ext uri="{19B8F6BF-5375-455C-9EA6-DF929625EA0E}">
        <p15:presenceInfo xmlns:p15="http://schemas.microsoft.com/office/powerpoint/2012/main" userId="bef1d86447e0c2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26AAE-0EC8-40A9-990F-EAB80684A544}" v="18" dt="2025-01-07T21:06:43.463"/>
  </p1510:revLst>
</p1510:revInfo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oll" userId="o+ICukYcLY60v8uzYEG1acPix/MIfdr4CpS+1NjJn6Q=" providerId="None" clId="Web-{94A26AAE-0EC8-40A9-990F-EAB80684A544}"/>
    <pc:docChg chg="modSld addMainMaster delMainMaster modMainMaster">
      <pc:chgData name="michael noll" userId="o+ICukYcLY60v8uzYEG1acPix/MIfdr4CpS+1NjJn6Q=" providerId="None" clId="Web-{94A26AAE-0EC8-40A9-990F-EAB80684A544}" dt="2025-01-07T21:06:43.463" v="17"/>
      <pc:docMkLst>
        <pc:docMk/>
      </pc:docMkLst>
      <pc:sldChg chg="modSp mod setBg modClrScheme chgLayout">
        <pc:chgData name="michael noll" userId="o+ICukYcLY60v8uzYEG1acPix/MIfdr4CpS+1NjJn6Q=" providerId="None" clId="Web-{94A26AAE-0EC8-40A9-990F-EAB80684A544}" dt="2025-01-07T21:06:43.463" v="17"/>
        <pc:sldMkLst>
          <pc:docMk/>
          <pc:sldMk cId="1096358168" sldId="270"/>
        </pc:sldMkLst>
        <pc:spChg chg="mod ord">
          <ac:chgData name="michael noll" userId="o+ICukYcLY60v8uzYEG1acPix/MIfdr4CpS+1NjJn6Q=" providerId="None" clId="Web-{94A26AAE-0EC8-40A9-990F-EAB80684A544}" dt="2025-01-07T21:06:42.588" v="16"/>
          <ac:spMkLst>
            <pc:docMk/>
            <pc:sldMk cId="1096358168" sldId="270"/>
            <ac:spMk id="2" creationId="{00000000-0000-0000-0000-000000000000}"/>
          </ac:spMkLst>
        </pc:spChg>
        <pc:spChg chg="mod ord">
          <ac:chgData name="michael noll" userId="o+ICukYcLY60v8uzYEG1acPix/MIfdr4CpS+1NjJn6Q=" providerId="None" clId="Web-{94A26AAE-0EC8-40A9-990F-EAB80684A544}" dt="2025-01-07T21:06:42.588" v="16"/>
          <ac:spMkLst>
            <pc:docMk/>
            <pc:sldMk cId="1096358168" sldId="270"/>
            <ac:spMk id="3" creationId="{00000000-0000-0000-0000-000000000000}"/>
          </ac:spMkLst>
        </pc:spChg>
      </pc:sldChg>
      <pc:sldChg chg="modSp mod modClrScheme chgLayout">
        <pc:chgData name="michael noll" userId="o+ICukYcLY60v8uzYEG1acPix/MIfdr4CpS+1NjJn6Q=" providerId="None" clId="Web-{94A26AAE-0EC8-40A9-990F-EAB80684A544}" dt="2025-01-07T21:06:42.588" v="16"/>
        <pc:sldMkLst>
          <pc:docMk/>
          <pc:sldMk cId="3410528100" sldId="271"/>
        </pc:sldMkLst>
        <pc:spChg chg="mod ord">
          <ac:chgData name="michael noll" userId="o+ICukYcLY60v8uzYEG1acPix/MIfdr4CpS+1NjJn6Q=" providerId="None" clId="Web-{94A26AAE-0EC8-40A9-990F-EAB80684A544}" dt="2025-01-07T21:06:42.588" v="16"/>
          <ac:spMkLst>
            <pc:docMk/>
            <pc:sldMk cId="3410528100" sldId="271"/>
            <ac:spMk id="2" creationId="{00000000-0000-0000-0000-000000000000}"/>
          </ac:spMkLst>
        </pc:spChg>
        <pc:spChg chg="mod ord">
          <ac:chgData name="michael noll" userId="o+ICukYcLY60v8uzYEG1acPix/MIfdr4CpS+1NjJn6Q=" providerId="None" clId="Web-{94A26AAE-0EC8-40A9-990F-EAB80684A544}" dt="2025-01-07T21:06:42.588" v="16"/>
          <ac:spMkLst>
            <pc:docMk/>
            <pc:sldMk cId="3410528100" sldId="271"/>
            <ac:spMk id="3" creationId="{00000000-0000-0000-0000-000000000000}"/>
          </ac:spMkLst>
        </pc:spChg>
      </pc:sldChg>
      <pc:sldChg chg="modSp mod modClrScheme chgLayout">
        <pc:chgData name="michael noll" userId="o+ICukYcLY60v8uzYEG1acPix/MIfdr4CpS+1NjJn6Q=" providerId="None" clId="Web-{94A26AAE-0EC8-40A9-990F-EAB80684A544}" dt="2025-01-07T21:06:42.588" v="16"/>
        <pc:sldMkLst>
          <pc:docMk/>
          <pc:sldMk cId="3874955170" sldId="308"/>
        </pc:sldMkLst>
        <pc:spChg chg="mod ord">
          <ac:chgData name="michael noll" userId="o+ICukYcLY60v8uzYEG1acPix/MIfdr4CpS+1NjJn6Q=" providerId="None" clId="Web-{94A26AAE-0EC8-40A9-990F-EAB80684A544}" dt="2025-01-07T21:06:42.588" v="16"/>
          <ac:spMkLst>
            <pc:docMk/>
            <pc:sldMk cId="3874955170" sldId="308"/>
            <ac:spMk id="3" creationId="{00000000-0000-0000-0000-000000000000}"/>
          </ac:spMkLst>
        </pc:spChg>
      </pc:sldChg>
      <pc:sldChg chg="modSp mod modClrScheme chgLayout">
        <pc:chgData name="michael noll" userId="o+ICukYcLY60v8uzYEG1acPix/MIfdr4CpS+1NjJn6Q=" providerId="None" clId="Web-{94A26AAE-0EC8-40A9-990F-EAB80684A544}" dt="2025-01-07T21:06:42.588" v="16"/>
        <pc:sldMkLst>
          <pc:docMk/>
          <pc:sldMk cId="4289433194" sldId="311"/>
        </pc:sldMkLst>
        <pc:spChg chg="mod ord">
          <ac:chgData name="michael noll" userId="o+ICukYcLY60v8uzYEG1acPix/MIfdr4CpS+1NjJn6Q=" providerId="None" clId="Web-{94A26AAE-0EC8-40A9-990F-EAB80684A544}" dt="2025-01-07T21:06:42.588" v="16"/>
          <ac:spMkLst>
            <pc:docMk/>
            <pc:sldMk cId="4289433194" sldId="311"/>
            <ac:spMk id="3" creationId="{00000000-0000-0000-0000-000000000000}"/>
          </ac:spMkLst>
        </pc:spChg>
      </pc:sldChg>
      <pc:sldChg chg="mod modClrScheme chgLayout">
        <pc:chgData name="michael noll" userId="o+ICukYcLY60v8uzYEG1acPix/MIfdr4CpS+1NjJn6Q=" providerId="None" clId="Web-{94A26AAE-0EC8-40A9-990F-EAB80684A544}" dt="2025-01-07T21:06:42.588" v="16"/>
        <pc:sldMkLst>
          <pc:docMk/>
          <pc:sldMk cId="3222195092" sldId="312"/>
        </pc:sldMkLst>
      </pc:sldChg>
      <pc:sldChg chg="modSp mod modClrScheme chgLayout">
        <pc:chgData name="michael noll" userId="o+ICukYcLY60v8uzYEG1acPix/MIfdr4CpS+1NjJn6Q=" providerId="None" clId="Web-{94A26AAE-0EC8-40A9-990F-EAB80684A544}" dt="2025-01-07T21:06:42.588" v="16"/>
        <pc:sldMkLst>
          <pc:docMk/>
          <pc:sldMk cId="1269827166" sldId="316"/>
        </pc:sldMkLst>
        <pc:spChg chg="mod ord">
          <ac:chgData name="michael noll" userId="o+ICukYcLY60v8uzYEG1acPix/MIfdr4CpS+1NjJn6Q=" providerId="None" clId="Web-{94A26AAE-0EC8-40A9-990F-EAB80684A544}" dt="2025-01-07T21:06:42.588" v="16"/>
          <ac:spMkLst>
            <pc:docMk/>
            <pc:sldMk cId="1269827166" sldId="316"/>
            <ac:spMk id="3" creationId="{00000000-0000-0000-0000-000000000000}"/>
          </ac:spMkLst>
        </pc:spChg>
      </pc:sldChg>
      <pc:sldChg chg="modSp mod modClrScheme chgLayout">
        <pc:chgData name="michael noll" userId="o+ICukYcLY60v8uzYEG1acPix/MIfdr4CpS+1NjJn6Q=" providerId="None" clId="Web-{94A26AAE-0EC8-40A9-990F-EAB80684A544}" dt="2025-01-07T21:06:42.588" v="16"/>
        <pc:sldMkLst>
          <pc:docMk/>
          <pc:sldMk cId="376328350" sldId="317"/>
        </pc:sldMkLst>
        <pc:picChg chg="mod ord">
          <ac:chgData name="michael noll" userId="o+ICukYcLY60v8uzYEG1acPix/MIfdr4CpS+1NjJn6Q=" providerId="None" clId="Web-{94A26AAE-0EC8-40A9-990F-EAB80684A544}" dt="2025-01-07T21:06:42.588" v="16"/>
          <ac:picMkLst>
            <pc:docMk/>
            <pc:sldMk cId="376328350" sldId="317"/>
            <ac:picMk id="16" creationId="{FDEAD9EE-D906-4F15-AA70-766FA8DE6A62}"/>
          </ac:picMkLst>
        </pc:picChg>
      </pc:sldChg>
      <pc:sldChg chg="modSp mod modClrScheme chgLayout">
        <pc:chgData name="michael noll" userId="o+ICukYcLY60v8uzYEG1acPix/MIfdr4CpS+1NjJn6Q=" providerId="None" clId="Web-{94A26AAE-0EC8-40A9-990F-EAB80684A544}" dt="2025-01-07T21:06:42.588" v="16"/>
        <pc:sldMkLst>
          <pc:docMk/>
          <pc:sldMk cId="902292041" sldId="319"/>
        </pc:sldMkLst>
        <pc:picChg chg="mod ord">
          <ac:chgData name="michael noll" userId="o+ICukYcLY60v8uzYEG1acPix/MIfdr4CpS+1NjJn6Q=" providerId="None" clId="Web-{94A26AAE-0EC8-40A9-990F-EAB80684A544}" dt="2025-01-07T21:06:42.588" v="16"/>
          <ac:picMkLst>
            <pc:docMk/>
            <pc:sldMk cId="902292041" sldId="319"/>
            <ac:picMk id="6" creationId="{04A05E76-6E82-49DC-B876-7F7B8C654CB7}"/>
          </ac:picMkLst>
        </pc:picChg>
      </pc:sldChg>
      <pc:sldMasterChg chg="add del addSldLayout delSldLayout">
        <pc:chgData name="michael noll" userId="o+ICukYcLY60v8uzYEG1acPix/MIfdr4CpS+1NjJn6Q=" providerId="None" clId="Web-{94A26AAE-0EC8-40A9-990F-EAB80684A544}" dt="2025-01-07T21:06:42.588" v="16"/>
        <pc:sldMasterMkLst>
          <pc:docMk/>
          <pc:sldMasterMk cId="4233526267" sldId="2147483684"/>
        </pc:sldMasterMkLst>
        <pc:sldLayoutChg chg="add del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4233526267" sldId="2147483684"/>
            <pc:sldLayoutMk cId="1382392187" sldId="2147483685"/>
          </pc:sldLayoutMkLst>
        </pc:sldLayoutChg>
        <pc:sldLayoutChg chg="add del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4233526267" sldId="2147483684"/>
            <pc:sldLayoutMk cId="707289276" sldId="2147483686"/>
          </pc:sldLayoutMkLst>
        </pc:sldLayoutChg>
        <pc:sldLayoutChg chg="add del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4233526267" sldId="2147483684"/>
            <pc:sldLayoutMk cId="2697480457" sldId="2147483687"/>
          </pc:sldLayoutMkLst>
        </pc:sldLayoutChg>
        <pc:sldLayoutChg chg="add del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4233526267" sldId="2147483684"/>
            <pc:sldLayoutMk cId="1341338092" sldId="2147483688"/>
          </pc:sldLayoutMkLst>
        </pc:sldLayoutChg>
        <pc:sldLayoutChg chg="add del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4233526267" sldId="2147483684"/>
            <pc:sldLayoutMk cId="1682984505" sldId="2147483689"/>
          </pc:sldLayoutMkLst>
        </pc:sldLayoutChg>
        <pc:sldLayoutChg chg="add del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4233526267" sldId="2147483684"/>
            <pc:sldLayoutMk cId="2484392564" sldId="2147483690"/>
          </pc:sldLayoutMkLst>
        </pc:sldLayoutChg>
        <pc:sldLayoutChg chg="add del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4233526267" sldId="2147483684"/>
            <pc:sldLayoutMk cId="3774006553" sldId="2147483691"/>
          </pc:sldLayoutMkLst>
        </pc:sldLayoutChg>
        <pc:sldLayoutChg chg="add del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4233526267" sldId="2147483684"/>
            <pc:sldLayoutMk cId="1403772296" sldId="2147483692"/>
          </pc:sldLayoutMkLst>
        </pc:sldLayoutChg>
        <pc:sldLayoutChg chg="add del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4233526267" sldId="2147483684"/>
            <pc:sldLayoutMk cId="1449167387" sldId="2147483693"/>
          </pc:sldLayoutMkLst>
        </pc:sldLayoutChg>
        <pc:sldLayoutChg chg="add del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4233526267" sldId="2147483684"/>
            <pc:sldLayoutMk cId="725841391" sldId="2147483694"/>
          </pc:sldLayoutMkLst>
        </pc:sldLayoutChg>
        <pc:sldLayoutChg chg="add del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4233526267" sldId="2147483684"/>
            <pc:sldLayoutMk cId="133746390" sldId="2147483695"/>
          </pc:sldLayoutMkLst>
        </pc:sldLayoutChg>
        <pc:sldLayoutChg chg="add del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4233526267" sldId="2147483684"/>
            <pc:sldLayoutMk cId="3088437895" sldId="2147483696"/>
          </pc:sldLayoutMkLst>
        </pc:sldLayoutChg>
        <pc:sldLayoutChg chg="add del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4233526267" sldId="2147483684"/>
            <pc:sldLayoutMk cId="3192242401" sldId="2147483697"/>
          </pc:sldLayoutMkLst>
        </pc:sldLayoutChg>
        <pc:sldLayoutChg chg="add del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4233526267" sldId="2147483684"/>
            <pc:sldLayoutMk cId="3901134666" sldId="2147483698"/>
          </pc:sldLayoutMkLst>
        </pc:sldLayoutChg>
        <pc:sldLayoutChg chg="add del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4233526267" sldId="2147483684"/>
            <pc:sldLayoutMk cId="3476140428" sldId="2147483699"/>
          </pc:sldLayoutMkLst>
        </pc:sldLayoutChg>
        <pc:sldLayoutChg chg="add del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4233526267" sldId="2147483684"/>
            <pc:sldLayoutMk cId="1213216638" sldId="2147483700"/>
          </pc:sldLayoutMkLst>
        </pc:sldLayoutChg>
        <pc:sldLayoutChg chg="add del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4233526267" sldId="2147483684"/>
            <pc:sldLayoutMk cId="531353429" sldId="2147483701"/>
          </pc:sldLayoutMkLst>
        </pc:sldLayoutChg>
      </pc:sldMasterChg>
      <pc:sldMasterChg chg="add del modTransition addSldLayout delSldLayout modSldLayout">
        <pc:chgData name="michael noll" userId="o+ICukYcLY60v8uzYEG1acPix/MIfdr4CpS+1NjJn6Q=" providerId="None" clId="Web-{94A26AAE-0EC8-40A9-990F-EAB80684A544}" dt="2025-01-07T21:04:54.494" v="9"/>
        <pc:sldMasterMkLst>
          <pc:docMk/>
          <pc:sldMasterMk cId="353937205" sldId="2147483702"/>
        </pc:sldMasterMkLst>
        <pc:sldLayoutChg chg="add del mod replId">
          <pc:chgData name="michael noll" userId="o+ICukYcLY60v8uzYEG1acPix/MIfdr4CpS+1NjJn6Q=" providerId="None" clId="Web-{94A26AAE-0EC8-40A9-990F-EAB80684A544}" dt="2025-01-07T21:04:54.494" v="9"/>
          <pc:sldLayoutMkLst>
            <pc:docMk/>
            <pc:sldMasterMk cId="353937205" sldId="2147483702"/>
            <pc:sldLayoutMk cId="4218886" sldId="2147483703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4.494" v="9"/>
          <pc:sldLayoutMkLst>
            <pc:docMk/>
            <pc:sldMasterMk cId="353937205" sldId="2147483702"/>
            <pc:sldLayoutMk cId="2607258708" sldId="2147483704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4.494" v="9"/>
          <pc:sldLayoutMkLst>
            <pc:docMk/>
            <pc:sldMasterMk cId="353937205" sldId="2147483702"/>
            <pc:sldLayoutMk cId="1590218908" sldId="2147483705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4.494" v="9"/>
          <pc:sldLayoutMkLst>
            <pc:docMk/>
            <pc:sldMasterMk cId="353937205" sldId="2147483702"/>
            <pc:sldLayoutMk cId="3528193312" sldId="2147483706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4.494" v="9"/>
          <pc:sldLayoutMkLst>
            <pc:docMk/>
            <pc:sldMasterMk cId="353937205" sldId="2147483702"/>
            <pc:sldLayoutMk cId="1814437878" sldId="2147483707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4.494" v="9"/>
          <pc:sldLayoutMkLst>
            <pc:docMk/>
            <pc:sldMasterMk cId="353937205" sldId="2147483702"/>
            <pc:sldLayoutMk cId="3901527769" sldId="2147483708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4.494" v="9"/>
          <pc:sldLayoutMkLst>
            <pc:docMk/>
            <pc:sldMasterMk cId="353937205" sldId="2147483702"/>
            <pc:sldLayoutMk cId="1926954480" sldId="2147483709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4.494" v="9"/>
          <pc:sldLayoutMkLst>
            <pc:docMk/>
            <pc:sldMasterMk cId="353937205" sldId="2147483702"/>
            <pc:sldLayoutMk cId="3087594646" sldId="2147483710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4.494" v="9"/>
          <pc:sldLayoutMkLst>
            <pc:docMk/>
            <pc:sldMasterMk cId="353937205" sldId="2147483702"/>
            <pc:sldLayoutMk cId="4176694253" sldId="2147483711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4.494" v="9"/>
          <pc:sldLayoutMkLst>
            <pc:docMk/>
            <pc:sldMasterMk cId="353937205" sldId="2147483702"/>
            <pc:sldLayoutMk cId="27104570" sldId="2147483712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4.494" v="9"/>
          <pc:sldLayoutMkLst>
            <pc:docMk/>
            <pc:sldMasterMk cId="353937205" sldId="2147483702"/>
            <pc:sldLayoutMk cId="1142291908" sldId="2147483713"/>
          </pc:sldLayoutMkLst>
        </pc:sldLayoutChg>
      </pc:sldMasterChg>
      <pc:sldMasterChg chg="add del modTransition addSldLayout delSldLayout modSldLayout">
        <pc:chgData name="michael noll" userId="o+ICukYcLY60v8uzYEG1acPix/MIfdr4CpS+1NjJn6Q=" providerId="None" clId="Web-{94A26AAE-0EC8-40A9-990F-EAB80684A544}" dt="2025-01-07T21:06:42.588" v="16"/>
        <pc:sldMasterMkLst>
          <pc:docMk/>
          <pc:sldMasterMk cId="2169223818" sldId="2147483702"/>
        </pc:sldMasterMkLst>
        <pc:sldLayoutChg chg="add del mod replId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2169223818" sldId="2147483702"/>
            <pc:sldLayoutMk cId="2873419993" sldId="2147483703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2169223818" sldId="2147483702"/>
            <pc:sldLayoutMk cId="2621656490" sldId="2147483704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2169223818" sldId="2147483702"/>
            <pc:sldLayoutMk cId="3198336246" sldId="2147483705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2169223818" sldId="2147483702"/>
            <pc:sldLayoutMk cId="3340005947" sldId="2147483706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2169223818" sldId="2147483702"/>
            <pc:sldLayoutMk cId="1635853319" sldId="2147483707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2169223818" sldId="2147483702"/>
            <pc:sldLayoutMk cId="1985295932" sldId="2147483708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2169223818" sldId="2147483702"/>
            <pc:sldLayoutMk cId="3869443268" sldId="2147483709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2169223818" sldId="2147483702"/>
            <pc:sldLayoutMk cId="4132701266" sldId="2147483710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2169223818" sldId="2147483702"/>
            <pc:sldLayoutMk cId="1427216465" sldId="2147483711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2169223818" sldId="2147483702"/>
            <pc:sldLayoutMk cId="145639242" sldId="2147483712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6:42.588" v="16"/>
          <pc:sldLayoutMkLst>
            <pc:docMk/>
            <pc:sldMasterMk cId="2169223818" sldId="2147483702"/>
            <pc:sldLayoutMk cId="110994378" sldId="2147483713"/>
          </pc:sldLayoutMkLst>
        </pc:sldLayoutChg>
      </pc:sldMasterChg>
      <pc:sldMasterChg chg="add del modTransition addSldLayout delSldLayout modSldLayout">
        <pc:chgData name="michael noll" userId="o+ICukYcLY60v8uzYEG1acPix/MIfdr4CpS+1NjJn6Q=" providerId="None" clId="Web-{94A26AAE-0EC8-40A9-990F-EAB80684A544}" dt="2025-01-07T21:04:52.807" v="8"/>
        <pc:sldMasterMkLst>
          <pc:docMk/>
          <pc:sldMasterMk cId="470626318" sldId="2147483714"/>
        </pc:sldMasterMkLst>
        <pc:sldLayoutChg chg="add del mod replId">
          <pc:chgData name="michael noll" userId="o+ICukYcLY60v8uzYEG1acPix/MIfdr4CpS+1NjJn6Q=" providerId="None" clId="Web-{94A26AAE-0EC8-40A9-990F-EAB80684A544}" dt="2025-01-07T21:04:52.807" v="8"/>
          <pc:sldLayoutMkLst>
            <pc:docMk/>
            <pc:sldMasterMk cId="470626318" sldId="2147483714"/>
            <pc:sldLayoutMk cId="2395707301" sldId="2147483715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2.807" v="8"/>
          <pc:sldLayoutMkLst>
            <pc:docMk/>
            <pc:sldMasterMk cId="470626318" sldId="2147483714"/>
            <pc:sldLayoutMk cId="3915189360" sldId="2147483716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2.807" v="8"/>
          <pc:sldLayoutMkLst>
            <pc:docMk/>
            <pc:sldMasterMk cId="470626318" sldId="2147483714"/>
            <pc:sldLayoutMk cId="3239740746" sldId="2147483717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2.807" v="8"/>
          <pc:sldLayoutMkLst>
            <pc:docMk/>
            <pc:sldMasterMk cId="470626318" sldId="2147483714"/>
            <pc:sldLayoutMk cId="3931622163" sldId="2147483718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2.807" v="8"/>
          <pc:sldLayoutMkLst>
            <pc:docMk/>
            <pc:sldMasterMk cId="470626318" sldId="2147483714"/>
            <pc:sldLayoutMk cId="2112188268" sldId="2147483719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2.807" v="8"/>
          <pc:sldLayoutMkLst>
            <pc:docMk/>
            <pc:sldMasterMk cId="470626318" sldId="2147483714"/>
            <pc:sldLayoutMk cId="2405272024" sldId="2147483720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2.807" v="8"/>
          <pc:sldLayoutMkLst>
            <pc:docMk/>
            <pc:sldMasterMk cId="470626318" sldId="2147483714"/>
            <pc:sldLayoutMk cId="1278301066" sldId="2147483721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2.807" v="8"/>
          <pc:sldLayoutMkLst>
            <pc:docMk/>
            <pc:sldMasterMk cId="470626318" sldId="2147483714"/>
            <pc:sldLayoutMk cId="3862415981" sldId="2147483722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2.807" v="8"/>
          <pc:sldLayoutMkLst>
            <pc:docMk/>
            <pc:sldMasterMk cId="470626318" sldId="2147483714"/>
            <pc:sldLayoutMk cId="4172395099" sldId="2147483723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2.807" v="8"/>
          <pc:sldLayoutMkLst>
            <pc:docMk/>
            <pc:sldMasterMk cId="470626318" sldId="2147483714"/>
            <pc:sldLayoutMk cId="1212822042" sldId="2147483724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2.807" v="8"/>
          <pc:sldLayoutMkLst>
            <pc:docMk/>
            <pc:sldMasterMk cId="470626318" sldId="2147483714"/>
            <pc:sldLayoutMk cId="509834480" sldId="2147483725"/>
          </pc:sldLayoutMkLst>
        </pc:sldLayoutChg>
      </pc:sldMasterChg>
      <pc:sldMasterChg chg="add del mod modTransition setBg addSldLayout delSldLayout modSldLayout">
        <pc:chgData name="michael noll" userId="o+ICukYcLY60v8uzYEG1acPix/MIfdr4CpS+1NjJn6Q=" providerId="None" clId="Web-{94A26AAE-0EC8-40A9-990F-EAB80684A544}" dt="2025-01-07T21:06:41.525" v="15"/>
        <pc:sldMasterMkLst>
          <pc:docMk/>
          <pc:sldMasterMk cId="2748023885" sldId="2147483714"/>
        </pc:sldMasterMkLst>
        <pc:sldLayoutChg chg="add del mod replId">
          <pc:chgData name="michael noll" userId="o+ICukYcLY60v8uzYEG1acPix/MIfdr4CpS+1NjJn6Q=" providerId="None" clId="Web-{94A26AAE-0EC8-40A9-990F-EAB80684A544}" dt="2025-01-07T21:06:41.525" v="15"/>
          <pc:sldLayoutMkLst>
            <pc:docMk/>
            <pc:sldMasterMk cId="2748023885" sldId="2147483714"/>
            <pc:sldLayoutMk cId="3339689674" sldId="2147483715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6:41.525" v="15"/>
          <pc:sldLayoutMkLst>
            <pc:docMk/>
            <pc:sldMasterMk cId="2748023885" sldId="2147483714"/>
            <pc:sldLayoutMk cId="4186131512" sldId="2147483716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6:41.525" v="15"/>
          <pc:sldLayoutMkLst>
            <pc:docMk/>
            <pc:sldMasterMk cId="2748023885" sldId="2147483714"/>
            <pc:sldLayoutMk cId="4199451092" sldId="2147483717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6:41.525" v="15"/>
          <pc:sldLayoutMkLst>
            <pc:docMk/>
            <pc:sldMasterMk cId="2748023885" sldId="2147483714"/>
            <pc:sldLayoutMk cId="2432746215" sldId="2147483718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6:41.525" v="15"/>
          <pc:sldLayoutMkLst>
            <pc:docMk/>
            <pc:sldMasterMk cId="2748023885" sldId="2147483714"/>
            <pc:sldLayoutMk cId="2319182697" sldId="2147483719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6:41.525" v="15"/>
          <pc:sldLayoutMkLst>
            <pc:docMk/>
            <pc:sldMasterMk cId="2748023885" sldId="2147483714"/>
            <pc:sldLayoutMk cId="1887665616" sldId="2147483720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6:41.525" v="15"/>
          <pc:sldLayoutMkLst>
            <pc:docMk/>
            <pc:sldMasterMk cId="2748023885" sldId="2147483714"/>
            <pc:sldLayoutMk cId="698742738" sldId="2147483721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6:41.525" v="15"/>
          <pc:sldLayoutMkLst>
            <pc:docMk/>
            <pc:sldMasterMk cId="2748023885" sldId="2147483714"/>
            <pc:sldLayoutMk cId="1206322842" sldId="2147483722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6:41.525" v="15"/>
          <pc:sldLayoutMkLst>
            <pc:docMk/>
            <pc:sldMasterMk cId="2748023885" sldId="2147483714"/>
            <pc:sldLayoutMk cId="3084764146" sldId="2147483723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6:41.525" v="15"/>
          <pc:sldLayoutMkLst>
            <pc:docMk/>
            <pc:sldMasterMk cId="2748023885" sldId="2147483714"/>
            <pc:sldLayoutMk cId="3037902798" sldId="2147483724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6:41.525" v="15"/>
          <pc:sldLayoutMkLst>
            <pc:docMk/>
            <pc:sldMasterMk cId="2748023885" sldId="2147483714"/>
            <pc:sldLayoutMk cId="656067385" sldId="2147483725"/>
          </pc:sldLayoutMkLst>
        </pc:sldLayoutChg>
      </pc:sldMasterChg>
      <pc:sldMasterChg chg="add del modTransition addSldLayout delSldLayout modSldLayout">
        <pc:chgData name="michael noll" userId="o+ICukYcLY60v8uzYEG1acPix/MIfdr4CpS+1NjJn6Q=" providerId="None" clId="Web-{94A26AAE-0EC8-40A9-990F-EAB80684A544}" dt="2025-01-07T21:04:51.369" v="7"/>
        <pc:sldMasterMkLst>
          <pc:docMk/>
          <pc:sldMasterMk cId="1303233229" sldId="2147483726"/>
        </pc:sldMasterMkLst>
        <pc:sldLayoutChg chg="add del mod replId">
          <pc:chgData name="michael noll" userId="o+ICukYcLY60v8uzYEG1acPix/MIfdr4CpS+1NjJn6Q=" providerId="None" clId="Web-{94A26AAE-0EC8-40A9-990F-EAB80684A544}" dt="2025-01-07T21:04:51.369" v="7"/>
          <pc:sldLayoutMkLst>
            <pc:docMk/>
            <pc:sldMasterMk cId="1303233229" sldId="2147483726"/>
            <pc:sldLayoutMk cId="416493124" sldId="2147483727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1.369" v="7"/>
          <pc:sldLayoutMkLst>
            <pc:docMk/>
            <pc:sldMasterMk cId="1303233229" sldId="2147483726"/>
            <pc:sldLayoutMk cId="1057473939" sldId="2147483728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1.369" v="7"/>
          <pc:sldLayoutMkLst>
            <pc:docMk/>
            <pc:sldMasterMk cId="1303233229" sldId="2147483726"/>
            <pc:sldLayoutMk cId="2699632340" sldId="2147483729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1.369" v="7"/>
          <pc:sldLayoutMkLst>
            <pc:docMk/>
            <pc:sldMasterMk cId="1303233229" sldId="2147483726"/>
            <pc:sldLayoutMk cId="1819963731" sldId="2147483730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1.369" v="7"/>
          <pc:sldLayoutMkLst>
            <pc:docMk/>
            <pc:sldMasterMk cId="1303233229" sldId="2147483726"/>
            <pc:sldLayoutMk cId="4234213067" sldId="2147483731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1.369" v="7"/>
          <pc:sldLayoutMkLst>
            <pc:docMk/>
            <pc:sldMasterMk cId="1303233229" sldId="2147483726"/>
            <pc:sldLayoutMk cId="1736878935" sldId="2147483732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1.369" v="7"/>
          <pc:sldLayoutMkLst>
            <pc:docMk/>
            <pc:sldMasterMk cId="1303233229" sldId="2147483726"/>
            <pc:sldLayoutMk cId="2159848763" sldId="2147483733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1.369" v="7"/>
          <pc:sldLayoutMkLst>
            <pc:docMk/>
            <pc:sldMasterMk cId="1303233229" sldId="2147483726"/>
            <pc:sldLayoutMk cId="2824775648" sldId="2147483734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1.369" v="7"/>
          <pc:sldLayoutMkLst>
            <pc:docMk/>
            <pc:sldMasterMk cId="1303233229" sldId="2147483726"/>
            <pc:sldLayoutMk cId="2952616679" sldId="2147483735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1.369" v="7"/>
          <pc:sldLayoutMkLst>
            <pc:docMk/>
            <pc:sldMasterMk cId="1303233229" sldId="2147483726"/>
            <pc:sldLayoutMk cId="3309205229" sldId="2147483736"/>
          </pc:sldLayoutMkLst>
        </pc:sldLayoutChg>
        <pc:sldLayoutChg chg="add del mod replId">
          <pc:chgData name="michael noll" userId="o+ICukYcLY60v8uzYEG1acPix/MIfdr4CpS+1NjJn6Q=" providerId="None" clId="Web-{94A26AAE-0EC8-40A9-990F-EAB80684A544}" dt="2025-01-07T21:04:51.369" v="7"/>
          <pc:sldLayoutMkLst>
            <pc:docMk/>
            <pc:sldMasterMk cId="1303233229" sldId="2147483726"/>
            <pc:sldLayoutMk cId="3034370547" sldId="214748373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99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30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55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73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95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84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20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87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9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4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6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8437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42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34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40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5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8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3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8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9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0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6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26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39706"/>
            <a:ext cx="10363200" cy="3216675"/>
          </a:xfrm>
        </p:spPr>
        <p:txBody>
          <a:bodyPr anchor="t"/>
          <a:lstStyle/>
          <a:p>
            <a:pPr>
              <a:spcBef>
                <a:spcPts val="2400"/>
              </a:spcBef>
            </a:pPr>
            <a:r>
              <a:rPr lang="en-US" sz="8800" i="1" dirty="0">
                <a:solidFill>
                  <a:schemeClr val="tx1"/>
                </a:solidFill>
              </a:rPr>
              <a:t>Are You #Stressed?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4035720"/>
            <a:ext cx="12191999" cy="236589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cap="none" dirty="0">
                <a:solidFill>
                  <a:schemeClr val="tx1"/>
                </a:solidFill>
                <a:latin typeface="Trebuchet MS" panose="020B0603020202020204" pitchFamily="34" charset="0"/>
                <a:ea typeface="Microsoft JhengHei Light" panose="020B0304030504040204" pitchFamily="34" charset="-120"/>
              </a:rPr>
              <a:t>Michael Noll            Counseling, LLC</a:t>
            </a:r>
          </a:p>
          <a:p>
            <a:pPr algn="ctr"/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  <a:p>
            <a:pPr algn="ctr"/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  <a:p>
            <a:pPr algn="ctr"/>
            <a:r>
              <a:rPr lang="en-US" sz="32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Interactions Group (HIG)</a:t>
            </a:r>
            <a:endParaRPr lang="en-US" sz="3200" dirty="0">
              <a:solidFill>
                <a:schemeClr val="tx1"/>
              </a:solidFill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47E88-EDDF-4FAD-A919-FE69F1A88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401" y="3656188"/>
            <a:ext cx="1243263" cy="121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560" y="367943"/>
            <a:ext cx="8949612" cy="72778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Where To…??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8307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 Time: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Guilt vs Shame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2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Emotion vs Feeling</a:t>
            </a:r>
          </a:p>
          <a:p>
            <a:pPr lvl="2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Same? Different?</a:t>
            </a:r>
          </a:p>
          <a:p>
            <a:pPr lvl="2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knows, Who Cares, Why Bother?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Time: 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Stress, Anxiety and Whatever Else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 Curve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Cold Hands, Fast Heart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8485"/>
            <a:ext cx="10972800" cy="5564615"/>
          </a:xfrm>
        </p:spPr>
        <p:txBody>
          <a:bodyPr>
            <a:noAutofit/>
          </a:bodyPr>
          <a:lstStyle/>
          <a:p>
            <a:pPr indent="-285750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or as it may be referred to “anxiety,” is a normal response to changes that we experience through everyday activities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Usually used to describe negative situations, which has led us to believe that stress is something to avoid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Excessive amount of stress can be harmful to physical and mental abilities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always a negative reaction to life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Types (or flavors    )</a:t>
            </a:r>
          </a:p>
          <a:p>
            <a:pPr lvl="1"/>
            <a:r>
              <a:rPr lang="en-US" sz="2400" b="1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Distress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is what we usually think of; Negative</a:t>
            </a:r>
          </a:p>
          <a:p>
            <a:pPr lvl="1"/>
            <a:r>
              <a:rPr lang="en-US" sz="2400" b="1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Eustress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(pronounced YOU-stress) is a positive type of stress.  I like to think of eustress as being in the “zone”</a:t>
            </a:r>
          </a:p>
          <a:p>
            <a:pPr lvl="2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2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 place where things flow well psychologically, physically and biologically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D6A50D-3BF4-3F92-8F7D-2D6EC428B2F1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Whadya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say?</a:t>
            </a:r>
            <a:endParaRPr lang="en-US" dirty="0"/>
          </a:p>
        </p:txBody>
      </p:sp>
      <p:pic>
        <p:nvPicPr>
          <p:cNvPr id="7" name="Graphic 6" descr="Winking face with solid fill">
            <a:extLst>
              <a:ext uri="{FF2B5EF4-FFF2-40B4-BE49-F238E27FC236}">
                <a16:creationId xmlns:a16="http://schemas.microsoft.com/office/drawing/2014/main" id="{78045B02-85DA-647D-BE2A-6185DA41E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5271" y="4078305"/>
            <a:ext cx="454090" cy="45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87443A-9465-4011-88E4-24914E7AF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7" y="1499890"/>
            <a:ext cx="7254547" cy="4915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A05E76-6E82-49DC-B876-7F7B8C654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0921" t="3556" r="-2647" b="6638"/>
          <a:stretch/>
        </p:blipFill>
        <p:spPr>
          <a:xfrm rot="16200000">
            <a:off x="2557608" y="29532"/>
            <a:ext cx="5563295" cy="7695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3B3F1AC-A687-69C1-C587-711EF59CC04E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The Curve</a:t>
            </a:r>
          </a:p>
        </p:txBody>
      </p:sp>
    </p:spTree>
    <p:extLst>
      <p:ext uri="{BB962C8B-B14F-4D97-AF65-F5344CB8AC3E}">
        <p14:creationId xmlns:p14="http://schemas.microsoft.com/office/powerpoint/2010/main" val="9022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B5DFE2-F5C5-4F76-87EA-2042D75F30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0" r="9609"/>
          <a:stretch/>
        </p:blipFill>
        <p:spPr>
          <a:xfrm>
            <a:off x="294216" y="1746504"/>
            <a:ext cx="5279136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3F5BEF-7A78-4148-A55F-ACD79EEA99AE}"/>
              </a:ext>
            </a:extLst>
          </p:cNvPr>
          <p:cNvSpPr txBox="1"/>
          <p:nvPr/>
        </p:nvSpPr>
        <p:spPr>
          <a:xfrm>
            <a:off x="5573352" y="1095731"/>
            <a:ext cx="617949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2100" b="0" i="0" u="none" strike="noStrike" baseline="0" dirty="0">
                <a:latin typeface="Goudy"/>
              </a:rPr>
              <a:t>The human body instinctively reacts to stress by releasing hormones that control the heart rate and breathing. We’re talking </a:t>
            </a:r>
            <a:r>
              <a:rPr lang="en-US" sz="2100" b="1" i="0" u="none" strike="noStrike" baseline="0" dirty="0">
                <a:latin typeface="Goudy"/>
              </a:rPr>
              <a:t>fight </a:t>
            </a:r>
            <a:r>
              <a:rPr lang="en-US" sz="2100" b="0" i="0" u="none" strike="noStrike" baseline="0" dirty="0">
                <a:latin typeface="Goudy"/>
              </a:rPr>
              <a:t>or </a:t>
            </a:r>
            <a:r>
              <a:rPr lang="en-US" sz="2100" b="1" i="0" u="none" strike="noStrike" baseline="0" dirty="0">
                <a:latin typeface="Goudy"/>
              </a:rPr>
              <a:t>flight</a:t>
            </a:r>
            <a:r>
              <a:rPr lang="en-US" sz="2100" b="0" i="0" u="none" strike="noStrike" baseline="0" dirty="0">
                <a:latin typeface="Goudy"/>
              </a:rPr>
              <a:t>—the innate human response to stress.</a:t>
            </a:r>
          </a:p>
          <a:p>
            <a:pPr algn="l">
              <a:spcBef>
                <a:spcPts val="1200"/>
              </a:spcBef>
            </a:pPr>
            <a:r>
              <a:rPr lang="en-US" sz="2400" b="1" i="0" u="none" strike="noStrike" baseline="0" dirty="0">
                <a:latin typeface="Goudy"/>
              </a:rPr>
              <a:t>3 Key Parts of the body control the hormones:</a:t>
            </a:r>
            <a:r>
              <a:rPr lang="en-US" sz="2400" b="0" i="0" u="none" strike="noStrike" baseline="0" dirty="0">
                <a:latin typeface="Goudy"/>
              </a:rPr>
              <a:t> </a:t>
            </a:r>
            <a:r>
              <a:rPr lang="en-US" sz="2100" b="0" i="0" u="sng" strike="noStrike" baseline="0" dirty="0">
                <a:latin typeface="Goudy"/>
              </a:rPr>
              <a:t>In the brain</a:t>
            </a:r>
            <a:r>
              <a:rPr lang="en-US" sz="2100" b="0" i="0" u="none" strike="noStrike" baseline="0" dirty="0">
                <a:latin typeface="Goudy"/>
              </a:rPr>
              <a:t>: </a:t>
            </a:r>
            <a:r>
              <a:rPr lang="en-US" sz="2100" b="1" i="1" u="none" strike="noStrike" baseline="0" dirty="0">
                <a:latin typeface="Goudy-BoldItalic"/>
              </a:rPr>
              <a:t>hypothalamus </a:t>
            </a:r>
            <a:r>
              <a:rPr lang="en-US" sz="2100" b="0" i="0" u="none" strike="noStrike" baseline="0" dirty="0">
                <a:latin typeface="Goudy"/>
              </a:rPr>
              <a:t>(high-po-THAL-uh-</a:t>
            </a:r>
            <a:r>
              <a:rPr lang="en-US" sz="2100" b="0" i="0" u="none" strike="noStrike" baseline="0" dirty="0" err="1">
                <a:latin typeface="Goudy"/>
              </a:rPr>
              <a:t>mus</a:t>
            </a:r>
            <a:r>
              <a:rPr lang="en-US" sz="2100" b="0" i="0" u="none" strike="noStrike" baseline="0" dirty="0">
                <a:latin typeface="Goudy"/>
              </a:rPr>
              <a:t>) and </a:t>
            </a:r>
            <a:r>
              <a:rPr lang="en-US" sz="2100" b="1" i="1" u="none" strike="noStrike" baseline="0" dirty="0">
                <a:latin typeface="Goudy-BoldItalic"/>
              </a:rPr>
              <a:t>pituitary </a:t>
            </a:r>
            <a:r>
              <a:rPr lang="en-US" sz="2100" b="0" i="0" u="none" strike="noStrike" baseline="0" dirty="0">
                <a:latin typeface="Goudy"/>
              </a:rPr>
              <a:t>(</a:t>
            </a:r>
            <a:r>
              <a:rPr lang="en-US" sz="2100" b="0" i="0" u="none" strike="noStrike" baseline="0" dirty="0" err="1">
                <a:latin typeface="Goudy"/>
              </a:rPr>
              <a:t>pih</a:t>
            </a:r>
            <a:r>
              <a:rPr lang="en-US" sz="2100" b="0" i="0" u="none" strike="noStrike" baseline="0" dirty="0">
                <a:latin typeface="Goudy"/>
              </a:rPr>
              <a:t>-TOO-</a:t>
            </a:r>
            <a:r>
              <a:rPr lang="en-US" sz="2100" b="0" i="0" u="none" strike="noStrike" baseline="0" dirty="0" err="1">
                <a:latin typeface="Goudy"/>
              </a:rPr>
              <a:t>ih</a:t>
            </a:r>
            <a:r>
              <a:rPr lang="en-US" sz="2100" b="0" i="0" u="none" strike="noStrike" baseline="0" dirty="0">
                <a:latin typeface="Goudy"/>
              </a:rPr>
              <a:t>-</a:t>
            </a:r>
            <a:r>
              <a:rPr lang="en-US" sz="2100" b="0" i="0" u="none" strike="noStrike" baseline="0" dirty="0" err="1">
                <a:latin typeface="Goudy"/>
              </a:rPr>
              <a:t>tair</a:t>
            </a:r>
            <a:r>
              <a:rPr lang="en-US" sz="2100" b="0" i="0" u="none" strike="noStrike" baseline="0" dirty="0">
                <a:latin typeface="Goudy"/>
              </a:rPr>
              <a:t>-ee) </a:t>
            </a:r>
            <a:r>
              <a:rPr lang="en-US" sz="2100" b="1" i="0" u="none" strike="noStrike" baseline="0" dirty="0">
                <a:latin typeface="Goudy"/>
              </a:rPr>
              <a:t>glands</a:t>
            </a:r>
          </a:p>
          <a:p>
            <a:pPr algn="l">
              <a:spcBef>
                <a:spcPts val="1200"/>
              </a:spcBef>
            </a:pPr>
            <a:r>
              <a:rPr lang="en-US" sz="2100" u="sng" strike="noStrike" baseline="0" dirty="0">
                <a:latin typeface="Goudy"/>
              </a:rPr>
              <a:t>Top of Kidney’s</a:t>
            </a:r>
            <a:r>
              <a:rPr lang="en-US" sz="2100" strike="noStrike" baseline="0" dirty="0">
                <a:latin typeface="Goudy"/>
              </a:rPr>
              <a:t>: </a:t>
            </a:r>
            <a:r>
              <a:rPr lang="en-US" sz="2100" b="1" i="1" u="none" strike="noStrike" baseline="0" dirty="0">
                <a:latin typeface="Goudy"/>
              </a:rPr>
              <a:t>a</a:t>
            </a:r>
            <a:r>
              <a:rPr lang="en-US" sz="2100" b="1" i="1" u="none" strike="noStrike" baseline="0" dirty="0">
                <a:latin typeface="Goudy-BoldItalic"/>
              </a:rPr>
              <a:t>drenal </a:t>
            </a:r>
            <a:r>
              <a:rPr lang="en-US" sz="2100" b="0" i="0" u="none" strike="noStrike" baseline="0" dirty="0">
                <a:latin typeface="Goudy"/>
              </a:rPr>
              <a:t>(uh-DREE-</a:t>
            </a:r>
            <a:r>
              <a:rPr lang="en-US" sz="2100" b="0" i="0" u="none" strike="noStrike" baseline="0" dirty="0" err="1">
                <a:latin typeface="Goudy"/>
              </a:rPr>
              <a:t>nal</a:t>
            </a:r>
            <a:r>
              <a:rPr lang="en-US" sz="2100" b="0" i="0" u="none" strike="noStrike" baseline="0" dirty="0">
                <a:latin typeface="Goudy"/>
              </a:rPr>
              <a:t>) glands</a:t>
            </a:r>
            <a:endParaRPr lang="en-US" sz="2100" dirty="0">
              <a:latin typeface="Goudy"/>
            </a:endParaRPr>
          </a:p>
          <a:p>
            <a:pPr algn="l">
              <a:spcBef>
                <a:spcPts val="1200"/>
              </a:spcBef>
            </a:pPr>
            <a:r>
              <a:rPr lang="en-US" sz="2100" b="0" i="0" u="none" strike="noStrike" baseline="0" dirty="0">
                <a:latin typeface="Goudy"/>
              </a:rPr>
              <a:t>The </a:t>
            </a:r>
            <a:r>
              <a:rPr lang="en-US" sz="2100" b="1" i="0" u="none" strike="noStrike" baseline="0" dirty="0">
                <a:latin typeface="Goudy"/>
              </a:rPr>
              <a:t>hypothalamus</a:t>
            </a:r>
            <a:r>
              <a:rPr lang="en-US" sz="2100" b="0" i="0" u="none" strike="noStrike" baseline="0" dirty="0">
                <a:latin typeface="Goudy"/>
              </a:rPr>
              <a:t> signals the </a:t>
            </a:r>
            <a:r>
              <a:rPr lang="en-US" sz="2100" b="1" i="0" u="none" strike="noStrike" baseline="0" dirty="0">
                <a:latin typeface="Goudy"/>
              </a:rPr>
              <a:t>pituitary gland</a:t>
            </a:r>
            <a:r>
              <a:rPr lang="en-US" sz="2100" b="0" i="0" u="none" strike="noStrike" baseline="0" dirty="0">
                <a:latin typeface="Goudy"/>
              </a:rPr>
              <a:t> that</a:t>
            </a:r>
            <a:r>
              <a:rPr lang="en-US" sz="2100" b="0" i="0" u="none" strike="noStrike" dirty="0">
                <a:latin typeface="Goudy"/>
              </a:rPr>
              <a:t> </a:t>
            </a:r>
            <a:r>
              <a:rPr lang="en-US" sz="2100" b="0" i="0" u="none" strike="noStrike" baseline="0" dirty="0">
                <a:latin typeface="Goudy"/>
              </a:rPr>
              <a:t>signals the </a:t>
            </a:r>
            <a:r>
              <a:rPr lang="en-US" sz="2100" b="1" i="0" u="none" strike="noStrike" baseline="0" dirty="0">
                <a:latin typeface="Goudy"/>
              </a:rPr>
              <a:t>adrenal glands</a:t>
            </a:r>
            <a:r>
              <a:rPr lang="en-US" sz="2100" b="0" i="0" u="none" strike="noStrike" baseline="0" dirty="0">
                <a:latin typeface="Goudy"/>
              </a:rPr>
              <a:t> to release the </a:t>
            </a:r>
            <a:r>
              <a:rPr lang="en-US" sz="2100" b="0" i="0" u="sng" strike="noStrike" baseline="0" dirty="0">
                <a:latin typeface="Goudy"/>
              </a:rPr>
              <a:t>stress hormones</a:t>
            </a:r>
            <a:r>
              <a:rPr lang="en-US" sz="2100" b="0" i="0" strike="noStrike" baseline="0" dirty="0">
                <a:latin typeface="Goudy"/>
              </a:rPr>
              <a:t> </a:t>
            </a:r>
            <a:r>
              <a:rPr lang="en-US" sz="2100" b="1" i="1" u="none" strike="noStrike" baseline="0" dirty="0">
                <a:latin typeface="Goudy-BoldItalic"/>
              </a:rPr>
              <a:t>epinephrine </a:t>
            </a:r>
            <a:r>
              <a:rPr lang="en-US" sz="2100" b="0" i="0" u="none" strike="noStrike" baseline="0" dirty="0">
                <a:latin typeface="Goudy"/>
              </a:rPr>
              <a:t>(ep-</a:t>
            </a:r>
            <a:r>
              <a:rPr lang="en-US" sz="2100" b="0" i="0" u="none" strike="noStrike" baseline="0" dirty="0" err="1">
                <a:latin typeface="Goudy"/>
              </a:rPr>
              <a:t>i</a:t>
            </a:r>
            <a:r>
              <a:rPr lang="en-US" sz="2100" b="0" i="0" u="none" strike="noStrike" baseline="0" dirty="0">
                <a:latin typeface="Goudy"/>
              </a:rPr>
              <a:t>-NEF-</a:t>
            </a:r>
            <a:r>
              <a:rPr lang="en-US" sz="2100" b="0" i="0" u="none" strike="noStrike" baseline="0" dirty="0" err="1">
                <a:latin typeface="Goudy"/>
              </a:rPr>
              <a:t>rin</a:t>
            </a:r>
            <a:r>
              <a:rPr lang="en-US" sz="2100" b="0" i="0" u="none" strike="noStrike" baseline="0" dirty="0">
                <a:latin typeface="Goudy"/>
              </a:rPr>
              <a:t>), </a:t>
            </a:r>
            <a:r>
              <a:rPr lang="en-US" sz="2100" b="1" i="1" u="none" strike="noStrike" baseline="0" dirty="0">
                <a:latin typeface="Goudy-BoldItalic"/>
              </a:rPr>
              <a:t>norepinephrine</a:t>
            </a:r>
            <a:r>
              <a:rPr lang="en-US" sz="2100" b="1" i="1" u="none" strike="noStrike" dirty="0">
                <a:latin typeface="Goudy-BoldItalic"/>
              </a:rPr>
              <a:t> </a:t>
            </a:r>
            <a:r>
              <a:rPr lang="en-US" sz="2100" b="0" i="0" u="none" strike="noStrike" baseline="0" dirty="0">
                <a:latin typeface="Goudy"/>
              </a:rPr>
              <a:t>(nor-EP-</a:t>
            </a:r>
            <a:r>
              <a:rPr lang="en-US" sz="2100" b="0" i="0" u="none" strike="noStrike" baseline="0" dirty="0" err="1">
                <a:latin typeface="Goudy"/>
              </a:rPr>
              <a:t>i</a:t>
            </a:r>
            <a:r>
              <a:rPr lang="en-US" sz="2100" b="0" i="0" u="none" strike="noStrike" baseline="0" dirty="0">
                <a:latin typeface="Goudy"/>
              </a:rPr>
              <a:t>-NEF-</a:t>
            </a:r>
            <a:r>
              <a:rPr lang="en-US" sz="2100" b="0" i="0" u="none" strike="noStrike" baseline="0" dirty="0" err="1">
                <a:latin typeface="Goudy"/>
              </a:rPr>
              <a:t>rin</a:t>
            </a:r>
            <a:r>
              <a:rPr lang="en-US" sz="2100" b="0" i="0" u="none" strike="noStrike" baseline="0" dirty="0">
                <a:latin typeface="Goudy"/>
              </a:rPr>
              <a:t>), and </a:t>
            </a:r>
            <a:r>
              <a:rPr lang="en-US" sz="2100" b="1" i="1" u="none" strike="noStrike" baseline="0" dirty="0">
                <a:latin typeface="Goudy-BoldItalic"/>
              </a:rPr>
              <a:t>cortisol </a:t>
            </a:r>
            <a:r>
              <a:rPr lang="en-US" sz="2100" b="0" i="0" u="none" strike="noStrike" baseline="0" dirty="0">
                <a:latin typeface="Goudy"/>
              </a:rPr>
              <a:t>(KORT-</a:t>
            </a:r>
            <a:r>
              <a:rPr lang="en-US" sz="2100" b="0" i="0" u="none" strike="noStrike" baseline="0" dirty="0" err="1">
                <a:latin typeface="Goudy"/>
              </a:rPr>
              <a:t>ti</a:t>
            </a:r>
            <a:r>
              <a:rPr lang="en-US" sz="2100" b="0" i="0" u="none" strike="noStrike" baseline="0" dirty="0">
                <a:latin typeface="Goudy"/>
              </a:rPr>
              <a:t>-</a:t>
            </a:r>
            <a:r>
              <a:rPr lang="en-US" sz="2100" b="0" i="0" u="none" strike="noStrike" baseline="0" dirty="0" err="1">
                <a:latin typeface="Goudy"/>
              </a:rPr>
              <a:t>zol</a:t>
            </a:r>
            <a:r>
              <a:rPr lang="en-US" sz="2100" b="0" i="0" u="none" strike="noStrike" baseline="0" dirty="0">
                <a:latin typeface="Goudy"/>
              </a:rPr>
              <a:t>) (increase heart rate and breathing), which provide</a:t>
            </a:r>
            <a:r>
              <a:rPr lang="en-US" sz="2100" b="0" i="0" u="none" strike="noStrike" dirty="0">
                <a:latin typeface="Goudy"/>
              </a:rPr>
              <a:t> </a:t>
            </a:r>
            <a:r>
              <a:rPr lang="en-US" sz="2100" b="0" i="0" u="none" strike="noStrike" baseline="0" dirty="0">
                <a:latin typeface="Goudy"/>
              </a:rPr>
              <a:t>a burst of energy (to fight or flight), as well as affect other bodily functions.</a:t>
            </a:r>
            <a:endParaRPr lang="en-US" sz="21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2F1DE0-AAF0-B04E-B5F2-991135491115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Cold Hands, Fast Heart</a:t>
            </a:r>
          </a:p>
        </p:txBody>
      </p:sp>
    </p:spTree>
    <p:extLst>
      <p:ext uri="{BB962C8B-B14F-4D97-AF65-F5344CB8AC3E}">
        <p14:creationId xmlns:p14="http://schemas.microsoft.com/office/powerpoint/2010/main" val="32221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31900"/>
            <a:ext cx="10972800" cy="5351463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Chemicals released may cause a variety of issues (stress/anxiety)</a:t>
            </a:r>
          </a:p>
          <a:p>
            <a:pPr marL="400050">
              <a:buFont typeface="Wingdings" panose="05000000000000000000" pitchFamily="2" charset="2"/>
              <a:buChar char="Ø"/>
            </a:pPr>
            <a:r>
              <a:rPr lang="en-US" sz="2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Headaches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not enough blood flowing to the brain (don’t need it when running from a bear)</a:t>
            </a:r>
          </a:p>
          <a:p>
            <a:pPr marL="400050">
              <a:buFont typeface="Wingdings" panose="05000000000000000000" pitchFamily="2" charset="2"/>
              <a:buChar char="Ø"/>
            </a:pPr>
            <a:r>
              <a:rPr lang="en-US" sz="2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 to Concentrate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short term memory is basically shut-off,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cuz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don’t need it, you just need to be able to fight or flee</a:t>
            </a:r>
          </a:p>
          <a:p>
            <a:pPr marL="400050">
              <a:buFont typeface="Wingdings" panose="05000000000000000000" pitchFamily="2" charset="2"/>
              <a:buChar char="Ø"/>
            </a:pPr>
            <a:r>
              <a:rPr lang="en-US" sz="2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Dry Mouth/Hard to Swallow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(see headaches); only necessary functions to keep you alive are working in major stress times</a:t>
            </a:r>
          </a:p>
          <a:p>
            <a:pPr marL="400050">
              <a:buFont typeface="Wingdings" panose="05000000000000000000" pitchFamily="2" charset="2"/>
              <a:buChar char="Ø"/>
            </a:pPr>
            <a:r>
              <a:rPr lang="en-US" sz="2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 Pounding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these hormones speed up the heart rate – again, keep you alive</a:t>
            </a:r>
          </a:p>
          <a:p>
            <a:pPr marL="400050">
              <a:buFont typeface="Wingdings" panose="05000000000000000000" pitchFamily="2" charset="2"/>
              <a:buChar char="Ø"/>
            </a:pPr>
            <a:r>
              <a:rPr lang="en-US" sz="2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Nausea/Hangry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hormones do a number on your digestive track (same thing, but seem different)</a:t>
            </a:r>
          </a:p>
          <a:p>
            <a:pPr marL="400050">
              <a:buFont typeface="Wingdings" panose="05000000000000000000" pitchFamily="2" charset="2"/>
              <a:buChar char="Ø"/>
            </a:pPr>
            <a:r>
              <a:rPr lang="en-US" sz="2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 to Sleep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energy (adrenaline) is keeping you “awake” – needs to be shut down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C9B7199-2386-0759-5363-3B6B4B024E8E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Cares About the Brain?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578E7BB4-D21C-6D7B-3DBC-F8484B2CF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7478" y="1894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Question mark">
            <a:extLst>
              <a:ext uri="{FF2B5EF4-FFF2-40B4-BE49-F238E27FC236}">
                <a16:creationId xmlns:a16="http://schemas.microsoft.com/office/drawing/2014/main" id="{FDEAD9EE-D906-4F15-AA70-766FA8DE6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2896" y="2215896"/>
            <a:ext cx="2426208" cy="242620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E194AB2-0CE3-6F5A-5E9F-13E0C7029B19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5534"/>
            <a:ext cx="10972800" cy="50198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 Management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Stress, Anxiety and Whatever Else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 Curve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Cold Hands, Fast Heart</a:t>
            </a:r>
          </a:p>
          <a:p>
            <a:pPr lvl="2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Hormones and something else</a:t>
            </a:r>
          </a:p>
          <a:p>
            <a:pPr lvl="2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Next?!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 Management – Let’s Manage It Better!</a:t>
            </a:r>
          </a:p>
          <a:p>
            <a:pPr marL="457200" lvl="1" indent="0">
              <a:buNone/>
            </a:pP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Compliance Letters Due by </a:t>
            </a:r>
            <a:r>
              <a: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Thursday!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E1E5D0E-07CA-2D18-039B-A82E30F3ADA4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</a:rPr>
              <a:t>We’re Done Already?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5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46873</TotalTime>
  <Words>501</Words>
  <Application>Microsoft Office PowerPoint</Application>
  <PresentationFormat>Widescreen</PresentationFormat>
  <Paragraphs>57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Century Gothic</vt:lpstr>
      <vt:lpstr>Goudy</vt:lpstr>
      <vt:lpstr>Goudy-BoldItalic</vt:lpstr>
      <vt:lpstr>Palatino Linotype</vt:lpstr>
      <vt:lpstr>Tahoma</vt:lpstr>
      <vt:lpstr>Trebuchet MS</vt:lpstr>
      <vt:lpstr>Wingdings</vt:lpstr>
      <vt:lpstr>Wingdings 3</vt:lpstr>
      <vt:lpstr>Ion</vt:lpstr>
      <vt:lpstr>Are You #Stressed?</vt:lpstr>
      <vt:lpstr>Where To…??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#Codependency  (Self Love Deficit Disorder): Week 2</dc:title>
  <dc:creator>Mchael Noll</dc:creator>
  <cp:lastModifiedBy>Michael Noll Counseling</cp:lastModifiedBy>
  <cp:revision>70</cp:revision>
  <cp:lastPrinted>2025-07-01T21:15:58Z</cp:lastPrinted>
  <dcterms:created xsi:type="dcterms:W3CDTF">2021-11-16T04:49:44Z</dcterms:created>
  <dcterms:modified xsi:type="dcterms:W3CDTF">2025-07-01T21:26:29Z</dcterms:modified>
</cp:coreProperties>
</file>