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340" r:id="rId2"/>
    <p:sldId id="271" r:id="rId3"/>
    <p:sldId id="345" r:id="rId4"/>
    <p:sldId id="346" r:id="rId5"/>
    <p:sldId id="347" r:id="rId6"/>
    <p:sldId id="348" r:id="rId7"/>
    <p:sldId id="30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340"/>
            <p14:sldId id="271"/>
            <p14:sldId id="345"/>
            <p14:sldId id="346"/>
            <p14:sldId id="347"/>
            <p14:sldId id="34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>
        <p:scale>
          <a:sx n="70" d="100"/>
          <a:sy n="70" d="100"/>
        </p:scale>
        <p:origin x="581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9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4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61341C-BA1B-B70D-A0F4-9028755A245B}"/>
              </a:ext>
            </a:extLst>
          </p:cNvPr>
          <p:cNvSpPr txBox="1">
            <a:spLocks/>
          </p:cNvSpPr>
          <p:nvPr/>
        </p:nvSpPr>
        <p:spPr>
          <a:xfrm>
            <a:off x="0" y="239706"/>
            <a:ext cx="12191999" cy="3309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en-US" sz="8800" dirty="0">
                <a:solidFill>
                  <a:schemeClr val="tx1"/>
                </a:solidFill>
              </a:rPr>
              <a:t>#</a:t>
            </a:r>
            <a:r>
              <a:rPr lang="en-US" sz="8000" dirty="0">
                <a:solidFill>
                  <a:schemeClr val="tx1"/>
                </a:solidFill>
              </a:rPr>
              <a:t>Boundaries Again (Week 2)</a:t>
            </a:r>
            <a:endParaRPr lang="en-US" sz="6600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1FB9D3-9D2B-1EF8-ED1C-FF3733A39BE3}"/>
              </a:ext>
            </a:extLst>
          </p:cNvPr>
          <p:cNvSpPr txBox="1">
            <a:spLocks/>
          </p:cNvSpPr>
          <p:nvPr/>
        </p:nvSpPr>
        <p:spPr>
          <a:xfrm>
            <a:off x="0" y="4035720"/>
            <a:ext cx="12191999" cy="2365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2DB2C-2708-035F-8AD3-4319AC444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3656188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952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5638"/>
            <a:ext cx="10972800" cy="55174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Boundaries</a:t>
            </a:r>
          </a:p>
          <a:p>
            <a:pPr lvl="2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they?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Physical, mental, emotional or psychological limits set to keep us “safe” </a:t>
            </a:r>
          </a:p>
          <a:p>
            <a:pPr lvl="2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we care?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Keep ourselves from being harmed</a:t>
            </a:r>
          </a:p>
          <a:p>
            <a:pPr lvl="2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Fear! With a capital “F” and Guilt with a capital “G” – although I believe Shame is a big part of what keeps us stuck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set them?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them?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happens when they are crossed?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51E85-41F2-42B7-085F-3BEE3E06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F974CC-B28A-8C66-EC3E-F45E3000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We Going Today??</a:t>
            </a:r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74228-18A9-FE56-275B-B85E5547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00D56-C96E-71DF-57F7-2442BA3F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949037-80C4-B5EA-5E4A-DFE39D8D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#How?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86350C-A237-F62E-0A99-21DDF646546B}"/>
              </a:ext>
            </a:extLst>
          </p:cNvPr>
          <p:cNvSpPr/>
          <p:nvPr/>
        </p:nvSpPr>
        <p:spPr>
          <a:xfrm>
            <a:off x="678236" y="1762125"/>
            <a:ext cx="4724398" cy="199344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Recall before you get there</a:t>
            </a:r>
            <a:b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these are yours, and yours alone</a:t>
            </a:r>
          </a:p>
          <a:p>
            <a:b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your values </a:t>
            </a:r>
            <a:endParaRPr lang="en-US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A62DF4-1CFC-F265-D873-0C53AE56E4B5}"/>
              </a:ext>
            </a:extLst>
          </p:cNvPr>
          <p:cNvSpPr/>
          <p:nvPr/>
        </p:nvSpPr>
        <p:spPr>
          <a:xfrm>
            <a:off x="678236" y="4514376"/>
            <a:ext cx="4724398" cy="1023064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Confident Body Language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 them, eye contact, steady tone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2898C9-02DC-2F84-F4CB-89EBCA067302}"/>
              </a:ext>
            </a:extLst>
          </p:cNvPr>
          <p:cNvSpPr/>
          <p:nvPr/>
        </p:nvSpPr>
        <p:spPr>
          <a:xfrm>
            <a:off x="678236" y="5560188"/>
            <a:ext cx="4724398" cy="109795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Ahead</a:t>
            </a:r>
            <a:b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through it before hand (words, reasons, etc.)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A2F783-B72A-23A7-CC4C-CC9F79F24DD1}"/>
              </a:ext>
            </a:extLst>
          </p:cNvPr>
          <p:cNvSpPr/>
          <p:nvPr/>
        </p:nvSpPr>
        <p:spPr>
          <a:xfrm>
            <a:off x="5402634" y="5560188"/>
            <a:ext cx="5820536" cy="109795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Compromise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Listen, consider their side; don’t compromise, but give-and-take may help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CB7CA8-B6D3-CD01-E06E-3F32D1D474DF}"/>
              </a:ext>
            </a:extLst>
          </p:cNvPr>
          <p:cNvSpPr/>
          <p:nvPr/>
        </p:nvSpPr>
        <p:spPr>
          <a:xfrm>
            <a:off x="5402635" y="4439490"/>
            <a:ext cx="5820536" cy="109795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Respectful</a:t>
            </a:r>
            <a:b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yelling, put-downs; be firm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A0065C-7321-9292-2F86-8208A60C8C23}"/>
              </a:ext>
            </a:extLst>
          </p:cNvPr>
          <p:cNvSpPr/>
          <p:nvPr/>
        </p:nvSpPr>
        <p:spPr>
          <a:xfrm>
            <a:off x="5402634" y="1400286"/>
            <a:ext cx="2855976" cy="35661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Say?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6416AE-E98E-E46D-CB1D-30135B447F3A}"/>
              </a:ext>
            </a:extLst>
          </p:cNvPr>
          <p:cNvSpPr/>
          <p:nvPr/>
        </p:nvSpPr>
        <p:spPr>
          <a:xfrm>
            <a:off x="678235" y="1380831"/>
            <a:ext cx="3875477" cy="35661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your boundaries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438A16-1E84-478A-EFD1-91C863138247}"/>
              </a:ext>
            </a:extLst>
          </p:cNvPr>
          <p:cNvSpPr/>
          <p:nvPr/>
        </p:nvSpPr>
        <p:spPr>
          <a:xfrm>
            <a:off x="678235" y="4145729"/>
            <a:ext cx="3167624" cy="35661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Do?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AE419C-05E5-53B5-5EB4-4BD2E978F5FD}"/>
              </a:ext>
            </a:extLst>
          </p:cNvPr>
          <p:cNvSpPr/>
          <p:nvPr/>
        </p:nvSpPr>
        <p:spPr>
          <a:xfrm>
            <a:off x="5402634" y="1852263"/>
            <a:ext cx="5820537" cy="1926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not comfortable   	Please don’t do that</a:t>
            </a:r>
          </a:p>
          <a:p>
            <a:b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right now           	I don’t/won’t do that</a:t>
            </a:r>
          </a:p>
          <a:p>
            <a:b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drawing the line at ____________. </a:t>
            </a:r>
          </a:p>
        </p:txBody>
      </p:sp>
    </p:spTree>
    <p:extLst>
      <p:ext uri="{BB962C8B-B14F-4D97-AF65-F5344CB8AC3E}">
        <p14:creationId xmlns:p14="http://schemas.microsoft.com/office/powerpoint/2010/main" val="77570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47A5E-D1DD-0F20-94A0-5BA301F2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0D3AF-2413-71CC-C8CD-153C317E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35208D-5047-066D-C60D-F002CCF7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“Name Your Treasures”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5EBB4DC-3A4A-0531-24C3-AB9B7451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0715"/>
            <a:ext cx="10972800" cy="540238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What, exactly, do I want to protect? 	</a:t>
            </a:r>
          </a:p>
          <a:p>
            <a:pPr lvl="1">
              <a:lnSpc>
                <a:spcPct val="150000"/>
              </a:lnSpc>
            </a:pPr>
            <a:r>
              <a:rPr lang="en-US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it your time, money, emotions, body, possessions, dignity, health and well-being?</a:t>
            </a:r>
          </a:p>
          <a:p>
            <a:pPr lvl="1">
              <a:lnSpc>
                <a:spcPct val="150000"/>
              </a:lnSpc>
            </a:pPr>
            <a:r>
              <a:rPr lang="en-US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all the things you want to protect below</a:t>
            </a:r>
          </a:p>
          <a:p>
            <a:pPr>
              <a:lnSpc>
                <a:spcPct val="150000"/>
              </a:lnSpc>
            </a:pPr>
            <a:r>
              <a:rPr lang="en-US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pick your top treasures, and describe how you want them treated:</a:t>
            </a:r>
          </a:p>
          <a:p>
            <a:pPr lvl="1">
              <a:lnSpc>
                <a:spcPct val="150000"/>
              </a:lnSpc>
            </a:pPr>
            <a:r>
              <a:rPr lang="en-US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 1: ________________ should be treated __________________________</a:t>
            </a:r>
          </a:p>
          <a:p>
            <a:pPr lvl="1">
              <a:lnSpc>
                <a:spcPct val="150000"/>
              </a:lnSpc>
            </a:pPr>
            <a:r>
              <a:rPr lang="en-US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 2: ________________ should be treated ___________________________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for each treasure, what will YOU do to protect it?</a:t>
            </a:r>
          </a:p>
          <a:p>
            <a:pPr lvl="1">
              <a:lnSpc>
                <a:spcPct val="150000"/>
              </a:lnSpc>
            </a:pPr>
            <a:r>
              <a:rPr lang="en-US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 1: __________________________________________</a:t>
            </a:r>
          </a:p>
          <a:p>
            <a:pPr lvl="1">
              <a:lnSpc>
                <a:spcPct val="150000"/>
              </a:lnSpc>
            </a:pPr>
            <a:r>
              <a:rPr lang="en-US" sz="20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 2: 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5201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77A92-A836-C66A-CF86-CB15300B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9E756-6C22-2634-CA0F-374C9C274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5752D7-0EE1-5365-DD62-560A28D1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“Examples”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6025822C-2FC8-123D-BFD6-F93C47CE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2744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notice your roommate has been eating your food in the fridge. You never discussed plans to share food, and don’t want them eating what you bought. 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“I’d like to keep our food separate. If there’s something of mine that you want, please ask me before taking it.” 	</a:t>
            </a: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friend calls you at 11 pm to discuss issues she is having with her boyfriend. You need to wake up at 6 am. 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can tell you’re upset. I want to talk to you, but I need to go to bed. Maybe we can talk tomorrow afternoon.” 	</a:t>
            </a:r>
          </a:p>
          <a:p>
            <a:pPr algn="l"/>
            <a:endParaRPr lang="en-US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52AFEC-2CED-469D-6997-23EBC941A37F}"/>
              </a:ext>
            </a:extLst>
          </p:cNvPr>
          <p:cNvCxnSpPr>
            <a:endCxn id="17" idx="3"/>
          </p:cNvCxnSpPr>
          <p:nvPr/>
        </p:nvCxnSpPr>
        <p:spPr>
          <a:xfrm flipV="1">
            <a:off x="751114" y="3525726"/>
            <a:ext cx="10831286" cy="1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8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274DD-1FF5-005E-AD37-5C0A1695A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B54BBD-AC97-CFEF-D41B-BA768899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E0CEBE-D850-A1F6-DE91-85D18DBB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“Your Turn”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C6523AE8-4AED-4EE5-EFF9-852F63EF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invited a friend over for the evening, but now it’s getting late. You would like to get ready for bed, but your friend seems unaware of how late it is. 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good friend asks you out on a date. You are not interested in being more than friends. You would like to let them down clearly, but gently. 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 	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brother asks if you can watch his two young children on Saturday morning. You already have plans.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6991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736" y="1229004"/>
            <a:ext cx="10102720" cy="52610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latin typeface="Tahoma"/>
                <a:ea typeface="Tahoma"/>
                <a:cs typeface="Tahoma"/>
              </a:rPr>
              <a:t>Today:</a:t>
            </a: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Boundaries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How do we set them?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How do we keep them?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What happens when they are crossed?</a:t>
            </a:r>
          </a:p>
          <a:p>
            <a:r>
              <a:rPr lang="en-US" sz="3200" b="1" dirty="0">
                <a:latin typeface="Tahoma"/>
                <a:ea typeface="Tahoma"/>
                <a:cs typeface="Tahoma"/>
              </a:rPr>
              <a:t>Not Today: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b="1" dirty="0">
                <a:latin typeface="Tahoma"/>
                <a:ea typeface="Tahoma"/>
                <a:cs typeface="Tahoma"/>
              </a:rPr>
              <a:t>Values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What are they?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Why should I care? 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79D4D-EBBA-567F-62DB-E1AC0683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A0E81F-3CF4-CD15-5E3E-956FEF77CB1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“UP Next?!”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76404</TotalTime>
  <Words>591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Century Gothic</vt:lpstr>
      <vt:lpstr>Palatino Linotype</vt:lpstr>
      <vt:lpstr>Tahoma</vt:lpstr>
      <vt:lpstr>Trebuchet MS</vt:lpstr>
      <vt:lpstr>Wingdings 3</vt:lpstr>
      <vt:lpstr>Ion</vt:lpstr>
      <vt:lpstr>PowerPoint Presentation</vt:lpstr>
      <vt:lpstr>Where We Going Today??</vt:lpstr>
      <vt:lpstr>#How?</vt:lpstr>
      <vt:lpstr>“Name Your Treasures”</vt:lpstr>
      <vt:lpstr>“Examples”</vt:lpstr>
      <vt:lpstr>“Your Turn”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143</cp:revision>
  <dcterms:created xsi:type="dcterms:W3CDTF">2021-11-16T04:49:44Z</dcterms:created>
  <dcterms:modified xsi:type="dcterms:W3CDTF">2025-04-15T23:47:38Z</dcterms:modified>
</cp:coreProperties>
</file>