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70" r:id="rId2"/>
    <p:sldId id="271" r:id="rId3"/>
    <p:sldId id="322" r:id="rId4"/>
    <p:sldId id="323" r:id="rId5"/>
    <p:sldId id="328" r:id="rId6"/>
    <p:sldId id="32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22"/>
            <p14:sldId id="323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4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75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4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8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0" y="98838"/>
            <a:ext cx="10363200" cy="3987970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8800" i="1" dirty="0"/>
              <a:t>#Anger:</a:t>
            </a:r>
            <a:br>
              <a:rPr lang="en-US" sz="8800" i="1" dirty="0"/>
            </a:br>
            <a:r>
              <a:rPr lang="en-US" sz="8800" i="1" dirty="0"/>
              <a:t>Trigger and Relax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623638-78A6-8E98-2629-A1732F66A84C}"/>
              </a:ext>
            </a:extLst>
          </p:cNvPr>
          <p:cNvSpPr txBox="1">
            <a:spLocks/>
          </p:cNvSpPr>
          <p:nvPr/>
        </p:nvSpPr>
        <p:spPr>
          <a:xfrm>
            <a:off x="0" y="4362297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3200" cap="none" dirty="0">
                <a:solidFill>
                  <a:schemeClr val="tx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8482D-3885-09C2-7B7C-678BE473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4001426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viously in Healthy Interactions </a:t>
            </a:r>
          </a:p>
          <a:p>
            <a:pPr lvl="1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PayOffs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get there?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Anger Log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time…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Triggers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Relaxation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373148-4FB0-6938-F404-83F4501C7355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Where To…??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F9143-782C-A176-B67A-67C4A18B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5313-9CEA-AA65-12A7-9DAE9D22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60EA-398C-691C-F0A9-6291582F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thoughts that cause emotional pain and suffering; may lead to overwhelming emotions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Distorted thinking patterns that prevent relationships from thriving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 things personally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Ignoring the positive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Perfectionism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Fairness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Self-Fulfilling Prophecy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Black/White Thinking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F27539-34A0-24A7-B1DD-F270D13316E9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Let’s Get What’s Your Trigger?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6431D-429B-074C-C0BC-1767F25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6416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7ACE8-37EF-B02C-AA9D-37ADC20F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F586-5379-74B7-27C0-5F9D4A4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triggered you?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Sensory Input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Eyes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Ears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Touch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Perception that you’ve been harmed and victimized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 that the provoking person harmed you deliberately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 that the provoking person was wrong and bad to harm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Story or Something Like It…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844A65-6B41-CDD8-5B02-AF916701342D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How you’re triggered…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63CF1-B7ED-398F-FBA0-86D448C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493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B557-5F67-AD48-207E-9B7C75D5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66B0-06EB-9E75-56D1-71002F3B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4"/>
            <a:ext cx="10947933" cy="5534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Before Triggers or Build Up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Progressive Muscle Relaxation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Tension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Breathing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it Out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out a scenario into at least 3 segments 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Breathe at the end of each segment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Cue-Words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GoosFraBa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Combo-Relax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through some scenarios, without relaxing, and notice where the tension is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above relax techniques when thinking about the scenarios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2C74BF-6605-A2D5-8044-581D1AC275C8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Relaxing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3F0F4-DC83-7125-61CA-71738302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1676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EA6FE-74A1-AC66-E864-FFF139E1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9769-9AB9-4C89-CB1B-FC5364EC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 Thoughts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Relaxation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Time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Relationships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CF624-2C5D-46E1-6612-7A031D4A2BB2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Done Already??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04C27-2235-2912-7555-CD5E6261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9003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56824</TotalTime>
  <Words>205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Palatino Linotype</vt:lpstr>
      <vt:lpstr>Tahoma</vt:lpstr>
      <vt:lpstr>Trebuchet MS</vt:lpstr>
      <vt:lpstr>Wingdings 3</vt:lpstr>
      <vt:lpstr>Ion</vt:lpstr>
      <vt:lpstr>#Anger: Trigger and Relax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110</cp:revision>
  <dcterms:created xsi:type="dcterms:W3CDTF">2021-11-16T04:49:44Z</dcterms:created>
  <dcterms:modified xsi:type="dcterms:W3CDTF">2025-01-20T22:00:19Z</dcterms:modified>
</cp:coreProperties>
</file>