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70" r:id="rId2"/>
    <p:sldId id="271" r:id="rId3"/>
    <p:sldId id="317" r:id="rId4"/>
    <p:sldId id="318" r:id="rId5"/>
    <p:sldId id="30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9ED48B-E8B5-44F5-9136-ADA448B0AD94}">
          <p14:sldIdLst>
            <p14:sldId id="270"/>
            <p14:sldId id="271"/>
            <p14:sldId id="317"/>
            <p14:sldId id="318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hael Noll" initials="MN" lastIdx="4" clrIdx="0">
    <p:extLst>
      <p:ext uri="{19B8F6BF-5375-455C-9EA6-DF929625EA0E}">
        <p15:presenceInfo xmlns:p15="http://schemas.microsoft.com/office/powerpoint/2012/main" userId="bef1d86447e0c2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0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3716" y="1145141"/>
            <a:ext cx="10363200" cy="3216675"/>
          </a:xfrm>
        </p:spPr>
        <p:txBody>
          <a:bodyPr anchor="t"/>
          <a:lstStyle/>
          <a:p>
            <a:pPr>
              <a:spcBef>
                <a:spcPts val="2400"/>
              </a:spcBef>
            </a:pPr>
            <a:r>
              <a:rPr lang="en-US" sz="8800" i="1" dirty="0"/>
              <a:t>Still #Stressed?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4252395"/>
            <a:ext cx="12191999" cy="2365899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Healthy Interactions Group (HIG)</a:t>
            </a:r>
            <a:b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br>
              <a:rPr lang="en-US" sz="3200" dirty="0">
                <a:latin typeface="Trebuchet MS" panose="020B0603020202020204" pitchFamily="34" charset="0"/>
                <a:ea typeface="Microsoft JhengHei Light" panose="020B0304030504040204" pitchFamily="34" charset="-120"/>
              </a:rPr>
            </a:br>
            <a:r>
              <a:rPr lang="en-US" sz="3200" dirty="0">
                <a:latin typeface="Trebuchet MS" panose="020B0603020202020204" pitchFamily="34" charset="0"/>
                <a:ea typeface="Microsoft JhengHei Light" panose="020B0304030504040204" pitchFamily="34" charset="-120"/>
              </a:rPr>
              <a:t>Michael Noll           Counseling, LLC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D47E88-EDDF-4FAD-A919-FE69F1A88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064" y="5559634"/>
            <a:ext cx="124326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Where To…??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8485"/>
            <a:ext cx="10972800" cy="556461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Recap: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Stress, Anxiety and Whatever Else</a:t>
            </a: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 Curve</a:t>
            </a: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Cold Hands, Fast Heart</a:t>
            </a:r>
          </a:p>
          <a:p>
            <a:pPr lvl="1"/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Today</a:t>
            </a: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Calgon…Take Me Away</a:t>
            </a:r>
          </a:p>
          <a:p>
            <a:pPr lvl="2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Exercises</a:t>
            </a: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did you just think?!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Calgon, Take Me Away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D9C19-9C9B-4AD6-ABA3-E5C298B74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3384"/>
            <a:ext cx="10972800" cy="546971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Techniques and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Schtuff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Breathing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Abdominal 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Deep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 Yer Breathe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Grounding (exercise)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Progressive Muscle Relaxation (script)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Visualization and Guided Imagery (script)</a:t>
            </a:r>
          </a:p>
        </p:txBody>
      </p:sp>
    </p:spTree>
    <p:extLst>
      <p:ext uri="{BB962C8B-B14F-4D97-AF65-F5344CB8AC3E}">
        <p14:creationId xmlns:p14="http://schemas.microsoft.com/office/powerpoint/2010/main" val="37632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401715"/>
            <a:ext cx="10972800" cy="1600200"/>
          </a:xfrm>
        </p:spPr>
        <p:txBody>
          <a:bodyPr/>
          <a:lstStyle/>
          <a:p>
            <a:r>
              <a:rPr lang="en-US" dirty="0"/>
              <a:t>#RealTalk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820CE-E2C5-4BF6-9E8F-E8BA1B641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8485"/>
            <a:ext cx="10972800" cy="556461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Realistic Thinking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anxious – think negatively 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Feels threatening or dangerous </a:t>
            </a:r>
          </a:p>
          <a:p>
            <a:pPr lvl="2"/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Fight, Flight or Freeze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Steps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Self-Talk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 the thoughts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Challenge the thoughts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Realistic? </a:t>
            </a:r>
          </a:p>
          <a:p>
            <a:pPr lvl="3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Coping</a:t>
            </a:r>
          </a:p>
          <a:p>
            <a:pPr lvl="3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Positive</a:t>
            </a:r>
          </a:p>
          <a:p>
            <a:pPr lvl="3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Balanced</a:t>
            </a:r>
          </a:p>
          <a:p>
            <a:pPr lvl="2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34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Are We </a:t>
            </a:r>
            <a:r>
              <a:rPr lang="en-US"/>
              <a:t>Done Yet?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8485"/>
            <a:ext cx="10972800" cy="556461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Recap</a:t>
            </a:r>
          </a:p>
          <a:p>
            <a:pPr lvl="1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 Management</a:t>
            </a:r>
          </a:p>
          <a:p>
            <a:pPr lvl="2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Calgon…Take Me Away</a:t>
            </a:r>
          </a:p>
          <a:p>
            <a:pPr lvl="3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Exercises</a:t>
            </a:r>
          </a:p>
          <a:p>
            <a:pPr lvl="2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did you just think?! </a:t>
            </a:r>
          </a:p>
          <a:p>
            <a:pPr lvl="2"/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What’s Next?!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 Management 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Mindfulness (bring something to eat – raisin,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m&amp;m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skittles, etc.)</a:t>
            </a:r>
          </a:p>
          <a:p>
            <a:pPr marL="914400" lvl="2" indent="0"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Anger Management – whatever that means! ;)</a:t>
            </a:r>
          </a:p>
          <a:p>
            <a:pPr marL="457200" lvl="1" indent="0">
              <a:buNone/>
            </a:pP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47031</TotalTime>
  <Words>165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Century Gothic</vt:lpstr>
      <vt:lpstr>Courier New</vt:lpstr>
      <vt:lpstr>Palatino Linotype</vt:lpstr>
      <vt:lpstr>Tahoma</vt:lpstr>
      <vt:lpstr>Trebuchet MS</vt:lpstr>
      <vt:lpstr>Company background presentation</vt:lpstr>
      <vt:lpstr>Still #Stressed? Part 2</vt:lpstr>
      <vt:lpstr>Where To…??</vt:lpstr>
      <vt:lpstr>Calgon, Take Me Away</vt:lpstr>
      <vt:lpstr>#RealTalk</vt:lpstr>
      <vt:lpstr>Are We Done Yet?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#Codependency  (Self Love Deficit Disorder): Week 2</dc:title>
  <dc:creator>Mchael Noll</dc:creator>
  <cp:lastModifiedBy>Mchael Noll</cp:lastModifiedBy>
  <cp:revision>37</cp:revision>
  <dcterms:created xsi:type="dcterms:W3CDTF">2021-11-16T04:49:44Z</dcterms:created>
  <dcterms:modified xsi:type="dcterms:W3CDTF">2024-01-24T05:35:44Z</dcterms:modified>
</cp:coreProperties>
</file>