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70" r:id="rId2"/>
    <p:sldId id="271" r:id="rId3"/>
    <p:sldId id="295" r:id="rId4"/>
    <p:sldId id="297" r:id="rId5"/>
    <p:sldId id="296" r:id="rId6"/>
    <p:sldId id="298" r:id="rId7"/>
    <p:sldId id="299" r:id="rId8"/>
    <p:sldId id="300" r:id="rId9"/>
    <p:sldId id="301" r:id="rId10"/>
    <p:sldId id="2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1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0D7001-CF5C-4ABA-9190-319F84687EF3}" v="7" dt="2023-11-07T21:52:40.676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125" y="11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clId="Web-{930D7001-CF5C-4ABA-9190-319F84687EF3}"/>
    <pc:docChg chg="modSld">
      <pc:chgData name="michael noll" userId="" providerId="" clId="Web-{930D7001-CF5C-4ABA-9190-319F84687EF3}" dt="2023-11-07T21:52:40.676" v="6" actId="20577"/>
      <pc:docMkLst>
        <pc:docMk/>
      </pc:docMkLst>
      <pc:sldChg chg="modSp">
        <pc:chgData name="michael noll" userId="" providerId="" clId="Web-{930D7001-CF5C-4ABA-9190-319F84687EF3}" dt="2023-11-07T21:52:40.676" v="6" actId="20577"/>
        <pc:sldMkLst>
          <pc:docMk/>
          <pc:sldMk cId="1227749596" sldId="294"/>
        </pc:sldMkLst>
        <pc:spChg chg="mod">
          <ac:chgData name="michael noll" userId="" providerId="" clId="Web-{930D7001-CF5C-4ABA-9190-319F84687EF3}" dt="2023-11-07T21:52:40.676" v="6" actId="20577"/>
          <ac:spMkLst>
            <pc:docMk/>
            <pc:sldMk cId="1227749596" sldId="294"/>
            <ac:spMk id="8" creationId="{6B2836D3-83FE-4B27-A9B2-D83E103138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25"/>
            <a:ext cx="10972800" cy="16002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349BF3EA-1A78-4F07-BDC0-C8A1BD461199}" type="datetimeFigureOut">
              <a:rPr lang="en-US" smtClean="0"/>
              <a:pPr/>
              <a:t>11/7/2023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47566"/>
            <a:ext cx="10363200" cy="3216675"/>
          </a:xfrm>
        </p:spPr>
        <p:txBody>
          <a:bodyPr anchor="t"/>
          <a:lstStyle/>
          <a:p>
            <a:pPr>
              <a:spcBef>
                <a:spcPts val="2400"/>
              </a:spcBef>
            </a:pPr>
            <a:r>
              <a:rPr lang="en-US" sz="8800" dirty="0"/>
              <a:t>#</a:t>
            </a:r>
            <a:r>
              <a:rPr lang="en-US" sz="8000" dirty="0"/>
              <a:t>Boundaries</a:t>
            </a:r>
            <a:endParaRPr lang="en-US" sz="8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252395"/>
            <a:ext cx="12191999" cy="2365899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b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</a:br>
            <a:r>
              <a:rPr lang="en-US" sz="3200" dirty="0"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Counseling,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064" y="5559634"/>
            <a:ext cx="124326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26E7-DDAB-45DF-8DCB-D9E61F91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Next Week?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6A0A2-2E99-4387-8F71-C16A378C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2836D3-83FE-4B27-A9B2-D83E1031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Set Healthy Boundaries</a:t>
            </a:r>
          </a:p>
          <a:p>
            <a:pPr marL="0" indent="0">
              <a:buNone/>
            </a:pP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7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Where We At??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486"/>
            <a:ext cx="10972800" cy="548918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Time:</a:t>
            </a:r>
          </a:p>
          <a:p>
            <a:pPr lvl="1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Codependency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(Self Love Deficit Disorder) is a person who lets another’s behavior affect them and who is obsessed with controlling them (Beattie, “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CoDependent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More”)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enable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their Emotional Manipulator partner’s unhealthy behaviors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may be known as: 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Pushover, Doormat, People Pleaser 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“</a:t>
            </a:r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 gave the drunk a drink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</a:t>
            </a:r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out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 Emotional Manipulator to fulfill their own needs of being able to give/receive: Love, Care and Respect (LRC)</a:t>
            </a:r>
          </a:p>
          <a:p>
            <a:pPr lvl="1"/>
            <a:r>
              <a:rPr lang="en-US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addicts,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themselves, although they are addicted to Self-oriented partners.</a:t>
            </a:r>
          </a:p>
          <a:p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Time: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Booundaries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they?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we care?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</a:t>
            </a:r>
          </a:p>
          <a:p>
            <a:pPr lvl="2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Physical, Emotional, Intellectual, Sexual, Material and Time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Tips</a:t>
            </a:r>
          </a:p>
          <a:p>
            <a:pPr lvl="1"/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64024"/>
          </a:xfrm>
        </p:spPr>
        <p:txBody>
          <a:bodyPr/>
          <a:lstStyle/>
          <a:p>
            <a:r>
              <a:rPr lang="en-US" dirty="0"/>
              <a:t>Say What?!?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486"/>
            <a:ext cx="10972800" cy="4927678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Boundary is a guideline, rule or limit created to identify what is safe, reasonable or permissible for other to behave around us, and how we will respond if they break them.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6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Boundaries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harder to define what types of communication, behavior and interactions are acceptable to you</a:t>
            </a:r>
          </a:p>
          <a:p>
            <a:pPr lvl="6"/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it important to set boundaries?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7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practice self-care and self-respect </a:t>
            </a:r>
          </a:p>
          <a:p>
            <a:pPr lvl="7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communicate your needs in a relationship </a:t>
            </a:r>
          </a:p>
          <a:p>
            <a:pPr lvl="7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make time and space for positive interactions </a:t>
            </a:r>
          </a:p>
          <a:p>
            <a:pPr lvl="7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set limits in a relationship in a way that is healthy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1028" name="Picture 4" descr="Amazon.com: SmartSign No Trespassing Signs Private Property, 10 x 12 Inches  Aluminum Sign with 3 Feet Stake : Patio, Lawn &amp;amp; Garden">
            <a:extLst>
              <a:ext uri="{FF2B5EF4-FFF2-40B4-BE49-F238E27FC236}">
                <a16:creationId xmlns:a16="http://schemas.microsoft.com/office/drawing/2014/main" id="{EFCCD225-2CC0-4541-9839-171F8498A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8" y="3073893"/>
            <a:ext cx="2228383" cy="3219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8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Other Types?!?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AABFD-0E8E-41DC-A5EB-641ACEB7B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5048" y="1600200"/>
            <a:ext cx="5386917" cy="609600"/>
          </a:xfrm>
        </p:spPr>
        <p:txBody>
          <a:bodyPr/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Physical Boundaries?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39742"/>
            <a:ext cx="5388864" cy="3913632"/>
          </a:xfrm>
        </p:spPr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provide a barrier between you and others (who may do harm) like a band-aid protects a wound from bacteria</a:t>
            </a:r>
          </a:p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Space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Sexual Orientation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 fontAlgn="t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Privacy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9A4C73-1804-462F-B135-F95AA7A94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2193" y="1600200"/>
            <a:ext cx="5389033" cy="609600"/>
          </a:xfrm>
        </p:spPr>
        <p:txBody>
          <a:bodyPr/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Boundary Invasions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1634DBC-80EE-49E7-ADB4-089F07EB1F0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Inappropriate touching: such as unwanted sexual advances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through others’ personal files and emails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allowing others their personal space (</a:t>
            </a: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i.e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barging into your boss’s office without knocking)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2050" name="Picture 2" descr="30,000+ Band Aid Pictures | Download Free Images on Unsplash">
            <a:extLst>
              <a:ext uri="{FF2B5EF4-FFF2-40B4-BE49-F238E27FC236}">
                <a16:creationId xmlns:a16="http://schemas.microsoft.com/office/drawing/2014/main" id="{73C7DE85-9D89-40F6-8AEF-2C8852051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t="28698" r="7144" b="31255"/>
          <a:stretch/>
        </p:blipFill>
        <p:spPr bwMode="auto">
          <a:xfrm rot="8445544">
            <a:off x="3322055" y="3644750"/>
            <a:ext cx="1914922" cy="706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2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7864"/>
          </a:xfrm>
        </p:spPr>
        <p:txBody>
          <a:bodyPr/>
          <a:lstStyle/>
          <a:p>
            <a:r>
              <a:rPr lang="en-US" dirty="0"/>
              <a:t>Other Types?!?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8D4E31-8497-44F4-96AB-15F2FF28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" y="1042416"/>
            <a:ext cx="6126480" cy="609600"/>
          </a:xfrm>
        </p:spPr>
        <p:txBody>
          <a:bodyPr/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 and </a:t>
            </a:r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Intellectual Boundaries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7D78F9-9127-42C2-AC16-0BA10D1B0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572768"/>
            <a:ext cx="5388864" cy="42428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rotect your sense of self-esteem and ability to separate your feelings from others’</a:t>
            </a:r>
          </a:p>
          <a:p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ncludes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Beliefs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Choices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Sense of responsibility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Ability to be intimate </a:t>
            </a:r>
            <a:b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others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BD2259-27E5-4430-8B78-988703428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91" y="1042416"/>
            <a:ext cx="5389033" cy="609600"/>
          </a:xfrm>
        </p:spPr>
        <p:txBody>
          <a:bodyPr/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Boundary Invasions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2B7BB5-446F-43B2-8248-E0BB4B698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3538" y="1652016"/>
            <a:ext cx="5388864" cy="4416551"/>
          </a:xfrm>
        </p:spPr>
        <p:txBody>
          <a:bodyPr>
            <a:noAutofit/>
          </a:bodyPr>
          <a:lstStyle/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knowing how to separate your feelings from your partner’s and allowing his/her mood to dictate your level of happiness or sadness (a.k.a. </a:t>
            </a:r>
            <a:r>
              <a:rPr lang="en-US" sz="2000" b="0" i="1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codependency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Sacrificing plans, dreams, and goals in order to please others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taking responsibility for yourself and blaming others for your problems</a:t>
            </a:r>
          </a:p>
          <a:p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weak emotional boundaries, it’s like getting caught in the midst of a hurricane with no protection </a:t>
            </a:r>
          </a:p>
          <a:p>
            <a:pPr lvl="1"/>
            <a:r>
              <a:rPr lang="en-US" sz="1800" b="0" i="1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Expose yourself to being greatly affected by others’ words, thoughts, and actions and end up feeling bruised, wounded, and battered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pic>
        <p:nvPicPr>
          <p:cNvPr id="2052" name="Picture 4" descr="Hurricane Categories: What Categories 1, 2, 3, 4, 5, 6 Mean | Time">
            <a:extLst>
              <a:ext uri="{FF2B5EF4-FFF2-40B4-BE49-F238E27FC236}">
                <a16:creationId xmlns:a16="http://schemas.microsoft.com/office/drawing/2014/main" id="{D1A32DC1-B50C-4120-89DD-69AB72EB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365" y="4688332"/>
            <a:ext cx="2887979" cy="1925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8" grpId="0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264024"/>
          </a:xfrm>
        </p:spPr>
        <p:txBody>
          <a:bodyPr/>
          <a:lstStyle/>
          <a:p>
            <a:r>
              <a:rPr lang="en-US" dirty="0"/>
              <a:t>What’s Holding You Back?!?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8D4E31-8497-44F4-96AB-15F2FF28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0573" y="1254381"/>
            <a:ext cx="5386917" cy="6096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Barriers to Setting Boundaries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7D78F9-9127-42C2-AC16-0BA10D1B0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19877"/>
            <a:ext cx="5388864" cy="42428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FEAR of rejection and/or abandonment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FEAR of confrontation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GUILT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were not taught healthy boundaries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Safety Concerns </a:t>
            </a:r>
          </a:p>
          <a:p>
            <a:endParaRPr 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BD2259-27E5-4430-8B78-988703428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112" y="1198485"/>
            <a:ext cx="5389033" cy="609600"/>
          </a:xfrm>
        </p:spPr>
        <p:txBody>
          <a:bodyPr/>
          <a:lstStyle/>
          <a:p>
            <a:pPr algn="l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Boundaries Allow Us To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2B7BB5-446F-43B2-8248-E0BB4B698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0281" y="1919878"/>
            <a:ext cx="5388864" cy="42428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high self-esteem and self-respect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Share personal information gradually, in a mutually sharing and trusting relationship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 physical and emotional space from intrusion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an equal partnership with shared responsibility and power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assertive: Confidently say “yes” or “no” and be okay when others say “no” to you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Separate your needs, thoughts, feelings, and desires from others</a:t>
            </a:r>
          </a:p>
          <a:p>
            <a:pPr lvl="1"/>
            <a:r>
              <a:rPr lang="en-US" sz="2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Recognize that your boundaries and needs are different from others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 yourself to make healthy choices and take responsibility for yourself 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Let’s Do This!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8D4E31-8497-44F4-96AB-15F2FF283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294" y="1198485"/>
            <a:ext cx="5386917" cy="609600"/>
          </a:xfrm>
        </p:spPr>
        <p:txBody>
          <a:bodyPr/>
          <a:lstStyle/>
          <a:p>
            <a:pPr algn="l"/>
            <a:r>
              <a:rPr lang="en-US" sz="2800" b="1" i="1" dirty="0">
                <a:solidFill>
                  <a:srgbClr val="00000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a Boundary?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7D78F9-9127-42C2-AC16-0BA10D1B03A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65376"/>
            <a:ext cx="4437888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Do!</a:t>
            </a:r>
            <a:endParaRPr lang="en-US" sz="1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Clear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Calm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Firm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Respectful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Few Words </a:t>
            </a:r>
            <a:b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Possible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D2B7BB5-446F-43B2-8248-E0BB4B6989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4904" y="1808085"/>
            <a:ext cx="5388864" cy="28346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Know!</a:t>
            </a:r>
            <a:endParaRPr lang="en-US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they’re upset 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– it’s on them</a:t>
            </a: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 to be challenged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– remain firm</a:t>
            </a:r>
          </a:p>
          <a:p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Match your behavior with 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boundary you are </a:t>
            </a:r>
            <a:b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attempting to set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E09A8E6C-9B39-4464-8F31-919020661BE3}"/>
              </a:ext>
            </a:extLst>
          </p:cNvPr>
          <p:cNvSpPr txBox="1">
            <a:spLocks/>
          </p:cNvSpPr>
          <p:nvPr/>
        </p:nvSpPr>
        <p:spPr>
          <a:xfrm>
            <a:off x="5183124" y="2044926"/>
            <a:ext cx="2676144" cy="192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Don’t!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Justify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Angry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Apologize</a:t>
            </a:r>
          </a:p>
        </p:txBody>
      </p:sp>
    </p:spTree>
    <p:extLst>
      <p:ext uri="{BB962C8B-B14F-4D97-AF65-F5344CB8AC3E}">
        <p14:creationId xmlns:p14="http://schemas.microsoft.com/office/powerpoint/2010/main" val="89745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Let’s Explore Some Traits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7D5DE4D-931F-4724-AEB7-EBA8A6112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40" t="19193" r="25415" b="9490"/>
          <a:stretch/>
        </p:blipFill>
        <p:spPr>
          <a:xfrm>
            <a:off x="1646099" y="1311536"/>
            <a:ext cx="8564404" cy="525780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98485"/>
          </a:xfrm>
        </p:spPr>
        <p:txBody>
          <a:bodyPr/>
          <a:lstStyle/>
          <a:p>
            <a:r>
              <a:rPr lang="en-US" dirty="0"/>
              <a:t>Exercise: Who’s In Your Circle?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647173-6785-4BB1-8A61-41D5CDF7A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392" y="1600201"/>
            <a:ext cx="6160008" cy="4525963"/>
          </a:xfrm>
        </p:spPr>
        <p:txBody>
          <a:bodyPr>
            <a:normAutofit lnSpcReduction="10000"/>
          </a:bodyPr>
          <a:lstStyle/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you decide who gets to be in your inner circle? </a:t>
            </a:r>
          </a:p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 in people’s inner circles but they are not in yours? </a:t>
            </a:r>
          </a:p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does a person move from one circle to another? </a:t>
            </a:r>
          </a:p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information do you share with those in the outer circle, middle circle, and inner circle? </a:t>
            </a:r>
          </a:p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much time or energy do you spend on a person in the middle and outer circles? </a:t>
            </a:r>
          </a:p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are the characteristics of the inner circle people? </a:t>
            </a:r>
          </a:p>
          <a:p>
            <a:pPr marR="0"/>
            <a:r>
              <a:rPr lang="en-US" sz="20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something that would automatically move someone to the outer circle?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4C8540-9F09-40EC-AEAB-4196B9F83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75" t="20000" r="38350" b="11866"/>
          <a:stretch/>
        </p:blipFill>
        <p:spPr>
          <a:xfrm>
            <a:off x="320040" y="1600201"/>
            <a:ext cx="4983480" cy="49489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196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mpany background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mpany meeting presentation.potx" id="{77F2D8A2-507B-4878-B2FF-8D528D9C7FD9}" vid="{1CC704D5-A0BA-4179-BDE4-EF17843D99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 presentation</Template>
  <TotalTime>21146</TotalTime>
  <Words>760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Century Gothic</vt:lpstr>
      <vt:lpstr>Courier New</vt:lpstr>
      <vt:lpstr>Palatino Linotype</vt:lpstr>
      <vt:lpstr>Tahoma</vt:lpstr>
      <vt:lpstr>Trebuchet MS</vt:lpstr>
      <vt:lpstr>Company background presentation</vt:lpstr>
      <vt:lpstr>#Boundaries</vt:lpstr>
      <vt:lpstr>Where We At??</vt:lpstr>
      <vt:lpstr>Say What?!?</vt:lpstr>
      <vt:lpstr>Other Types?!?</vt:lpstr>
      <vt:lpstr>Other Types?!?</vt:lpstr>
      <vt:lpstr>What’s Holding You Back?!?</vt:lpstr>
      <vt:lpstr>Let’s Do This!</vt:lpstr>
      <vt:lpstr>Let’s Explore Some Traits</vt:lpstr>
      <vt:lpstr>Exercise: Who’s In Your Circle?</vt:lpstr>
      <vt:lpstr>Next Week?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Mchael Noll</cp:lastModifiedBy>
  <cp:revision>20</cp:revision>
  <dcterms:created xsi:type="dcterms:W3CDTF">2021-11-16T04:49:44Z</dcterms:created>
  <dcterms:modified xsi:type="dcterms:W3CDTF">2023-11-08T05:02:07Z</dcterms:modified>
</cp:coreProperties>
</file>