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70" r:id="rId2"/>
    <p:sldId id="271" r:id="rId3"/>
    <p:sldId id="321" r:id="rId4"/>
    <p:sldId id="322" r:id="rId5"/>
    <p:sldId id="319" r:id="rId6"/>
    <p:sldId id="320" r:id="rId7"/>
    <p:sldId id="323" r:id="rId8"/>
    <p:sldId id="324" r:id="rId9"/>
    <p:sldId id="325" r:id="rId10"/>
    <p:sldId id="3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9ED48B-E8B5-44F5-9136-ADA448B0AD94}">
          <p14:sldIdLst>
            <p14:sldId id="270"/>
            <p14:sldId id="271"/>
            <p14:sldId id="321"/>
            <p14:sldId id="322"/>
            <p14:sldId id="319"/>
            <p14:sldId id="320"/>
            <p14:sldId id="323"/>
            <p14:sldId id="324"/>
            <p14:sldId id="325"/>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hael Noll" initials="MN" lastIdx="4" clrIdx="0">
    <p:extLst>
      <p:ext uri="{19B8F6BF-5375-455C-9EA6-DF929625EA0E}">
        <p15:presenceInfo xmlns:p15="http://schemas.microsoft.com/office/powerpoint/2012/main" userId="bef1d86447e0c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8/22/2023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8/22/2023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8/22/2023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8/22/2023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8/22/2023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8/22/2023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8/22/2023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8/22/2023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8/22/2023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8/22/2023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8/22/2023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8/22/2023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8/22/2023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8/22/2023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17" Type="http://schemas.openxmlformats.org/officeDocument/2006/relationships/image" Target="../media/image17.emf"/><Relationship Id="rId2" Type="http://schemas.openxmlformats.org/officeDocument/2006/relationships/image" Target="../media/image2.png"/><Relationship Id="rId16"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5" Type="http://schemas.openxmlformats.org/officeDocument/2006/relationships/image" Target="../media/image1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image" Target="../media/image2.png"/><Relationship Id="rId16"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5" Type="http://schemas.openxmlformats.org/officeDocument/2006/relationships/image" Target="../media/image16.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2352" y="997267"/>
            <a:ext cx="10363200" cy="3216675"/>
          </a:xfrm>
        </p:spPr>
        <p:txBody>
          <a:bodyPr anchor="t"/>
          <a:lstStyle/>
          <a:p>
            <a:pPr>
              <a:spcBef>
                <a:spcPts val="2400"/>
              </a:spcBef>
            </a:pPr>
            <a:r>
              <a:rPr lang="en-US" sz="8800" i="1" dirty="0"/>
              <a:t>Healthy</a:t>
            </a:r>
            <a:br>
              <a:rPr lang="en-US" sz="8800" i="1" dirty="0"/>
            </a:br>
            <a:r>
              <a:rPr lang="en-US" sz="8800" i="1" dirty="0"/>
              <a:t>Relationships</a:t>
            </a:r>
          </a:p>
        </p:txBody>
      </p:sp>
      <p:sp>
        <p:nvSpPr>
          <p:cNvPr id="3" name="Content Placeholder 2"/>
          <p:cNvSpPr>
            <a:spLocks noGrp="1"/>
          </p:cNvSpPr>
          <p:nvPr>
            <p:ph type="subTitle" idx="1"/>
          </p:nvPr>
        </p:nvSpPr>
        <p:spPr>
          <a:xfrm>
            <a:off x="0" y="4252395"/>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559634"/>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80160"/>
          </a:xfrm>
        </p:spPr>
        <p:txBody>
          <a:bodyPr/>
          <a:lstStyle/>
          <a:p>
            <a:r>
              <a:rPr lang="en-US" dirty="0"/>
              <a:t>Are We There Yet?!</a:t>
            </a:r>
          </a:p>
        </p:txBody>
      </p:sp>
      <p:sp>
        <p:nvSpPr>
          <p:cNvPr id="3" name="Content Placeholder 2"/>
          <p:cNvSpPr>
            <a:spLocks noGrp="1"/>
          </p:cNvSpPr>
          <p:nvPr>
            <p:ph idx="1"/>
          </p:nvPr>
        </p:nvSpPr>
        <p:spPr>
          <a:xfrm>
            <a:off x="609600" y="1375059"/>
            <a:ext cx="10972800" cy="5162901"/>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Recap</a:t>
            </a:r>
            <a:endParaRPr lang="en-US" sz="3200" b="1" dirty="0">
              <a:latin typeface="Tahoma" panose="020B0604030504040204" pitchFamily="34" charset="0"/>
              <a:ea typeface="Tahoma" panose="020B0604030504040204" pitchFamily="34" charset="0"/>
              <a:cs typeface="Tahoma" panose="020B0604030504040204" pitchFamily="34" charset="0"/>
            </a:endParaRPr>
          </a:p>
          <a:p>
            <a:pPr lvl="1"/>
            <a:r>
              <a:rPr lang="en-US" sz="2400" dirty="0">
                <a:latin typeface="Tahoma" panose="020B0604030504040204" pitchFamily="34" charset="0"/>
                <a:ea typeface="Tahoma" panose="020B0604030504040204" pitchFamily="34" charset="0"/>
                <a:cs typeface="Tahoma" panose="020B0604030504040204" pitchFamily="34" charset="0"/>
              </a:rPr>
              <a:t>Relationship Quiz – How’d you do?</a:t>
            </a:r>
          </a:p>
          <a:p>
            <a:pPr lvl="1"/>
            <a:r>
              <a:rPr lang="en-US" sz="2400" dirty="0">
                <a:latin typeface="Tahoma" panose="020B0604030504040204" pitchFamily="34" charset="0"/>
                <a:ea typeface="Tahoma" panose="020B0604030504040204" pitchFamily="34" charset="0"/>
                <a:cs typeface="Tahoma" panose="020B0604030504040204" pitchFamily="34" charset="0"/>
              </a:rPr>
              <a:t>Relationship Tree</a:t>
            </a:r>
          </a:p>
          <a:p>
            <a:pPr lvl="2"/>
            <a:r>
              <a:rPr lang="en-US" sz="2400" dirty="0">
                <a:latin typeface="Tahoma" panose="020B0604030504040204" pitchFamily="34" charset="0"/>
                <a:ea typeface="Tahoma" panose="020B0604030504040204" pitchFamily="34" charset="0"/>
                <a:cs typeface="Tahoma" panose="020B0604030504040204" pitchFamily="34" charset="0"/>
              </a:rPr>
              <a:t>Botany Lesson</a:t>
            </a:r>
          </a:p>
          <a:p>
            <a:pPr lvl="2"/>
            <a:r>
              <a:rPr lang="en-US" sz="2400" dirty="0">
                <a:latin typeface="Tahoma" panose="020B0604030504040204" pitchFamily="34" charset="0"/>
                <a:ea typeface="Tahoma" panose="020B0604030504040204" pitchFamily="34" charset="0"/>
                <a:cs typeface="Tahoma" panose="020B0604030504040204" pitchFamily="34" charset="0"/>
              </a:rPr>
              <a:t>Trees ‘R Us</a:t>
            </a:r>
          </a:p>
          <a:p>
            <a:pPr lvl="3"/>
            <a:r>
              <a:rPr lang="en-US" sz="2000" dirty="0">
                <a:latin typeface="Tahoma" panose="020B0604030504040204" pitchFamily="34" charset="0"/>
                <a:ea typeface="Tahoma" panose="020B0604030504040204" pitchFamily="34" charset="0"/>
                <a:cs typeface="Tahoma" panose="020B0604030504040204" pitchFamily="34" charset="0"/>
              </a:rPr>
              <a:t>5 Main Parts to the root of “us”</a:t>
            </a:r>
          </a:p>
          <a:p>
            <a:pPr lvl="3"/>
            <a:r>
              <a:rPr lang="en-US" sz="2000" dirty="0">
                <a:latin typeface="Tahoma" panose="020B0604030504040204" pitchFamily="34" charset="0"/>
                <a:ea typeface="Tahoma" panose="020B0604030504040204" pitchFamily="34" charset="0"/>
                <a:cs typeface="Tahoma" panose="020B0604030504040204" pitchFamily="34" charset="0"/>
              </a:rPr>
              <a:t>Communication – is a 2-Way street!</a:t>
            </a:r>
          </a:p>
          <a:p>
            <a:pPr lvl="3"/>
            <a:r>
              <a:rPr lang="en-US" sz="2000" dirty="0">
                <a:latin typeface="Tahoma" panose="020B0604030504040204" pitchFamily="34" charset="0"/>
                <a:ea typeface="Tahoma" panose="020B0604030504040204" pitchFamily="34" charset="0"/>
                <a:cs typeface="Tahoma" panose="020B0604030504040204" pitchFamily="34" charset="0"/>
              </a:rPr>
              <a:t>Foliage/growth is the result of strong roots and communication</a:t>
            </a:r>
          </a:p>
          <a:p>
            <a:r>
              <a:rPr lang="en-US" sz="2800" b="1" dirty="0">
                <a:latin typeface="Tahoma" panose="020B0604030504040204" pitchFamily="34" charset="0"/>
                <a:ea typeface="Tahoma" panose="020B0604030504040204" pitchFamily="34" charset="0"/>
                <a:cs typeface="Tahoma" panose="020B0604030504040204" pitchFamily="34" charset="0"/>
              </a:rPr>
              <a:t>Next Time</a:t>
            </a:r>
          </a:p>
          <a:p>
            <a:pPr lvl="1"/>
            <a:r>
              <a:rPr lang="en-US" sz="2400" dirty="0">
                <a:latin typeface="Tahoma" panose="020B0604030504040204" pitchFamily="34" charset="0"/>
                <a:ea typeface="Tahoma" panose="020B0604030504040204" pitchFamily="34" charset="0"/>
                <a:cs typeface="Tahoma" panose="020B0604030504040204" pitchFamily="34" charset="0"/>
              </a:rPr>
              <a:t>It’s </a:t>
            </a:r>
            <a:r>
              <a:rPr lang="en-US" sz="2400" b="1" dirty="0">
                <a:latin typeface="Tahoma" panose="020B0604030504040204" pitchFamily="34" charset="0"/>
                <a:ea typeface="Tahoma" panose="020B0604030504040204" pitchFamily="34" charset="0"/>
                <a:cs typeface="Tahoma" panose="020B0604030504040204" pitchFamily="34" charset="0"/>
              </a:rPr>
              <a:t>ALL </a:t>
            </a:r>
            <a:r>
              <a:rPr lang="en-US" sz="2400" dirty="0">
                <a:latin typeface="Tahoma" panose="020B0604030504040204" pitchFamily="34" charset="0"/>
                <a:ea typeface="Tahoma" panose="020B0604030504040204" pitchFamily="34" charset="0"/>
                <a:cs typeface="Tahoma" panose="020B0604030504040204" pitchFamily="34" charset="0"/>
              </a:rPr>
              <a:t>about Power </a:t>
            </a:r>
          </a:p>
          <a:p>
            <a:pPr lvl="1"/>
            <a:r>
              <a:rPr lang="en-US" sz="2400" dirty="0">
                <a:latin typeface="Tahoma" panose="020B0604030504040204" pitchFamily="34" charset="0"/>
                <a:ea typeface="Tahoma" panose="020B0604030504040204" pitchFamily="34" charset="0"/>
                <a:cs typeface="Tahoma" panose="020B0604030504040204" pitchFamily="34" charset="0"/>
              </a:rPr>
              <a:t>No, it’s </a:t>
            </a:r>
            <a:r>
              <a:rPr lang="en-US" sz="2400" b="1" dirty="0">
                <a:latin typeface="Tahoma" panose="020B0604030504040204" pitchFamily="34" charset="0"/>
                <a:ea typeface="Tahoma" panose="020B0604030504040204" pitchFamily="34" charset="0"/>
                <a:cs typeface="Tahoma" panose="020B0604030504040204" pitchFamily="34" charset="0"/>
              </a:rPr>
              <a:t>ALL </a:t>
            </a:r>
            <a:r>
              <a:rPr lang="en-US" sz="2400" dirty="0">
                <a:latin typeface="Tahoma" panose="020B0604030504040204" pitchFamily="34" charset="0"/>
                <a:ea typeface="Tahoma" panose="020B0604030504040204" pitchFamily="34" charset="0"/>
                <a:cs typeface="Tahoma" panose="020B0604030504040204" pitchFamily="34" charset="0"/>
              </a:rPr>
              <a:t>about Control</a:t>
            </a:r>
          </a:p>
          <a:p>
            <a:pPr lvl="1"/>
            <a:r>
              <a:rPr lang="en-US" sz="2400" dirty="0">
                <a:latin typeface="Tahoma" panose="020B0604030504040204" pitchFamily="34" charset="0"/>
                <a:ea typeface="Tahoma" panose="020B0604030504040204" pitchFamily="34" charset="0"/>
                <a:cs typeface="Tahoma" panose="020B0604030504040204" pitchFamily="34" charset="0"/>
              </a:rPr>
              <a:t>Nope!! It’s really about </a:t>
            </a:r>
            <a:r>
              <a:rPr lang="en-US" sz="2400" b="1" dirty="0">
                <a:latin typeface="Tahoma" panose="020B0604030504040204" pitchFamily="34" charset="0"/>
                <a:ea typeface="Tahoma" panose="020B0604030504040204" pitchFamily="34" charset="0"/>
                <a:cs typeface="Tahoma" panose="020B0604030504040204" pitchFamily="34" charset="0"/>
              </a:rPr>
              <a:t>Equality</a:t>
            </a:r>
            <a:r>
              <a:rPr lang="en-US" sz="2400" dirty="0">
                <a:latin typeface="Tahoma" panose="020B0604030504040204" pitchFamily="34" charset="0"/>
                <a:ea typeface="Tahoma" panose="020B0604030504040204" pitchFamily="34" charset="0"/>
                <a:cs typeface="Tahoma" panose="020B0604030504040204" pitchFamily="34" charset="0"/>
              </a:rPr>
              <a:t> ;) </a:t>
            </a:r>
          </a:p>
          <a:p>
            <a:pPr lvl="1"/>
            <a:endParaRPr lang="en-US" sz="2400" dirty="0">
              <a:latin typeface="Tahoma" panose="020B0604030504040204" pitchFamily="34" charset="0"/>
              <a:ea typeface="Tahoma" panose="020B0604030504040204" pitchFamily="34" charset="0"/>
              <a:cs typeface="Tahoma" panose="020B0604030504040204" pitchFamily="34" charset="0"/>
            </a:endParaRPr>
          </a:p>
          <a:p>
            <a:pPr lvl="1"/>
            <a:endParaRPr lang="en-US" sz="3600" b="1" dirty="0">
              <a:latin typeface="Tahoma" panose="020B0604030504040204" pitchFamily="34" charset="0"/>
              <a:ea typeface="Tahoma" panose="020B0604030504040204" pitchFamily="34" charset="0"/>
              <a:cs typeface="Tahoma" panose="020B0604030504040204" pitchFamily="34"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8749551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Where To…??</a:t>
            </a:r>
          </a:p>
        </p:txBody>
      </p:sp>
      <p:sp>
        <p:nvSpPr>
          <p:cNvPr id="3" name="Content Placeholder 2"/>
          <p:cNvSpPr>
            <a:spLocks noGrp="1"/>
          </p:cNvSpPr>
          <p:nvPr>
            <p:ph idx="1"/>
          </p:nvPr>
        </p:nvSpPr>
        <p:spPr>
          <a:xfrm>
            <a:off x="609600" y="1600200"/>
            <a:ext cx="10972800" cy="452596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Previously in Healthy Interactions </a:t>
            </a:r>
          </a:p>
          <a:p>
            <a:pPr lvl="1"/>
            <a:r>
              <a:rPr lang="en-US" sz="2400" dirty="0">
                <a:latin typeface="Tahoma" panose="020B0604030504040204" pitchFamily="34" charset="0"/>
                <a:ea typeface="Tahoma" panose="020B0604030504040204" pitchFamily="34" charset="0"/>
                <a:cs typeface="Tahoma" panose="020B0604030504040204" pitchFamily="34" charset="0"/>
              </a:rPr>
              <a:t>Anger Triggers</a:t>
            </a:r>
          </a:p>
          <a:p>
            <a:pPr lvl="1"/>
            <a:r>
              <a:rPr lang="en-US" sz="2400" dirty="0">
                <a:latin typeface="Tahoma" panose="020B0604030504040204" pitchFamily="34" charset="0"/>
                <a:ea typeface="Tahoma" panose="020B0604030504040204" pitchFamily="34" charset="0"/>
                <a:cs typeface="Tahoma" panose="020B0604030504040204" pitchFamily="34" charset="0"/>
              </a:rPr>
              <a:t>Anger &amp; Relaxation  </a:t>
            </a:r>
          </a:p>
          <a:p>
            <a:r>
              <a:rPr lang="en-US" sz="2800" b="1" dirty="0">
                <a:latin typeface="Tahoma" panose="020B0604030504040204" pitchFamily="34" charset="0"/>
                <a:ea typeface="Tahoma" panose="020B0604030504040204" pitchFamily="34" charset="0"/>
                <a:cs typeface="Tahoma" panose="020B0604030504040204" pitchFamily="34" charset="0"/>
              </a:rPr>
              <a:t>This time…</a:t>
            </a:r>
          </a:p>
          <a:p>
            <a:pPr lvl="1"/>
            <a:r>
              <a:rPr lang="en-US" sz="2400" dirty="0">
                <a:latin typeface="Tahoma" panose="020B0604030504040204" pitchFamily="34" charset="0"/>
                <a:ea typeface="Tahoma" panose="020B0604030504040204" pitchFamily="34" charset="0"/>
                <a:cs typeface="Tahoma" panose="020B0604030504040204" pitchFamily="34" charset="0"/>
              </a:rPr>
              <a:t>What’s a Relationship</a:t>
            </a:r>
          </a:p>
          <a:p>
            <a:pPr lvl="2"/>
            <a:r>
              <a:rPr lang="en-US" sz="2400" dirty="0">
                <a:latin typeface="Tahoma" panose="020B0604030504040204" pitchFamily="34" charset="0"/>
                <a:ea typeface="Tahoma" panose="020B0604030504040204" pitchFamily="34" charset="0"/>
                <a:cs typeface="Tahoma" panose="020B0604030504040204" pitchFamily="34" charset="0"/>
              </a:rPr>
              <a:t>Quiz</a:t>
            </a:r>
          </a:p>
          <a:p>
            <a:pPr lvl="1"/>
            <a:r>
              <a:rPr lang="en-US" sz="2400" dirty="0">
                <a:latin typeface="Tahoma" panose="020B0604030504040204" pitchFamily="34" charset="0"/>
                <a:ea typeface="Tahoma" panose="020B0604030504040204" pitchFamily="34" charset="0"/>
                <a:cs typeface="Tahoma" panose="020B0604030504040204" pitchFamily="34" charset="0"/>
              </a:rPr>
              <a:t>Relationship Tree</a:t>
            </a:r>
          </a:p>
          <a:p>
            <a:pPr lvl="1"/>
            <a:endParaRPr lang="en-US" sz="1800" b="1" dirty="0">
              <a:latin typeface="Tahoma" panose="020B0604030504040204" pitchFamily="34" charset="0"/>
              <a:ea typeface="Tahoma" panose="020B0604030504040204" pitchFamily="34" charset="0"/>
              <a:cs typeface="Tahoma" panose="020B0604030504040204" pitchFamily="34" charset="0"/>
            </a:endParaRPr>
          </a:p>
          <a:p>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28727"/>
          </a:xfrm>
        </p:spPr>
        <p:txBody>
          <a:bodyPr/>
          <a:lstStyle/>
          <a:p>
            <a:r>
              <a:rPr lang="en-US" dirty="0">
                <a:latin typeface="Arial" panose="020B0604020202020204" pitchFamily="34" charset="0"/>
                <a:cs typeface="Arial" panose="020B0604020202020204" pitchFamily="34" charset="0"/>
              </a:rPr>
              <a:t>Quiz Time </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 name="Content Placeholder 3">
            <a:extLst>
              <a:ext uri="{FF2B5EF4-FFF2-40B4-BE49-F238E27FC236}">
                <a16:creationId xmlns:a16="http://schemas.microsoft.com/office/drawing/2014/main" id="{A8ED9C19-9C9B-4AD6-ABA3-E5C298B747A6}"/>
              </a:ext>
            </a:extLst>
          </p:cNvPr>
          <p:cNvSpPr>
            <a:spLocks noGrp="1"/>
          </p:cNvSpPr>
          <p:nvPr>
            <p:ph idx="1"/>
          </p:nvPr>
        </p:nvSpPr>
        <p:spPr/>
        <p:txBody>
          <a:bodyPr>
            <a:normAutofit/>
          </a:bodyPr>
          <a:lstStyle/>
          <a:p>
            <a:pPr marL="0" indent="0">
              <a:buNone/>
            </a:pPr>
            <a:r>
              <a:rPr lang="en-US" u="sng" dirty="0">
                <a:latin typeface="Arial" panose="020B0604020202020204" pitchFamily="34" charset="0"/>
                <a:ea typeface="Tahoma" panose="020B0604030504040204" pitchFamily="34" charset="0"/>
                <a:cs typeface="Arial" panose="020B0604020202020204" pitchFamily="34" charset="0"/>
              </a:rPr>
              <a:t>Directions: Indicate who, in your relationship, does the following:</a:t>
            </a:r>
          </a:p>
          <a:p>
            <a:pPr marL="0" indent="0">
              <a:buNone/>
            </a:pPr>
            <a:endParaRPr lang="en-US" sz="2400" dirty="0">
              <a:latin typeface="Arial" panose="020B0604020202020204" pitchFamily="34" charset="0"/>
              <a:ea typeface="Tahoma" panose="020B0604030504040204" pitchFamily="34" charset="0"/>
              <a:cs typeface="Arial" panose="020B0604020202020204" pitchFamily="34" charset="0"/>
            </a:endParaRPr>
          </a:p>
        </p:txBody>
      </p:sp>
      <p:sp>
        <p:nvSpPr>
          <p:cNvPr id="1031" name="Rectangle 82">
            <a:extLst>
              <a:ext uri="{FF2B5EF4-FFF2-40B4-BE49-F238E27FC236}">
                <a16:creationId xmlns:a16="http://schemas.microsoft.com/office/drawing/2014/main" id="{89F54F09-684E-464D-9F03-CA57EC9B4BA1}"/>
              </a:ext>
            </a:extLst>
          </p:cNvPr>
          <p:cNvSpPr>
            <a:spLocks noChangeArrowheads="1"/>
          </p:cNvSpPr>
          <p:nvPr/>
        </p:nvSpPr>
        <p:spPr bwMode="auto">
          <a:xfrm>
            <a:off x="723901" y="27955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07" name="Picture 83">
            <a:extLst>
              <a:ext uri="{FF2B5EF4-FFF2-40B4-BE49-F238E27FC236}">
                <a16:creationId xmlns:a16="http://schemas.microsoft.com/office/drawing/2014/main" id="{1C31B902-67A2-4413-873F-1A2B5059C1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1" y="279717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4">
            <a:extLst>
              <a:ext uri="{FF2B5EF4-FFF2-40B4-BE49-F238E27FC236}">
                <a16:creationId xmlns:a16="http://schemas.microsoft.com/office/drawing/2014/main" id="{322CEAF7-3D70-4FFE-9FDD-7954CB8FE0CF}"/>
              </a:ext>
            </a:extLst>
          </p:cNvPr>
          <p:cNvSpPr>
            <a:spLocks noChangeArrowheads="1"/>
          </p:cNvSpPr>
          <p:nvPr/>
        </p:nvSpPr>
        <p:spPr bwMode="auto">
          <a:xfrm>
            <a:off x="723901" y="27955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34" name="Rectangle 85">
            <a:extLst>
              <a:ext uri="{FF2B5EF4-FFF2-40B4-BE49-F238E27FC236}">
                <a16:creationId xmlns:a16="http://schemas.microsoft.com/office/drawing/2014/main" id="{492AD378-35F9-442E-BD3A-0114F0DFC6B6}"/>
              </a:ext>
            </a:extLst>
          </p:cNvPr>
          <p:cNvSpPr>
            <a:spLocks noChangeArrowheads="1"/>
          </p:cNvSpPr>
          <p:nvPr/>
        </p:nvSpPr>
        <p:spPr bwMode="auto">
          <a:xfrm>
            <a:off x="8562976" y="27955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0" name="Picture 86">
            <a:extLst>
              <a:ext uri="{FF2B5EF4-FFF2-40B4-BE49-F238E27FC236}">
                <a16:creationId xmlns:a16="http://schemas.microsoft.com/office/drawing/2014/main" id="{E5CED45B-BFCD-4EA4-972A-2B2F7654BD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4563" y="279717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87">
            <a:extLst>
              <a:ext uri="{FF2B5EF4-FFF2-40B4-BE49-F238E27FC236}">
                <a16:creationId xmlns:a16="http://schemas.microsoft.com/office/drawing/2014/main" id="{58716429-E7D3-4C7F-98B6-6F3B3BA71E5E}"/>
              </a:ext>
            </a:extLst>
          </p:cNvPr>
          <p:cNvSpPr>
            <a:spLocks noChangeArrowheads="1"/>
          </p:cNvSpPr>
          <p:nvPr/>
        </p:nvSpPr>
        <p:spPr bwMode="auto">
          <a:xfrm>
            <a:off x="8562976" y="27955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37" name="Rectangle 88">
            <a:extLst>
              <a:ext uri="{FF2B5EF4-FFF2-40B4-BE49-F238E27FC236}">
                <a16:creationId xmlns:a16="http://schemas.microsoft.com/office/drawing/2014/main" id="{181A3D49-B559-4464-9FB7-79B2E2BAAA8B}"/>
              </a:ext>
            </a:extLst>
          </p:cNvPr>
          <p:cNvSpPr>
            <a:spLocks noChangeArrowheads="1"/>
          </p:cNvSpPr>
          <p:nvPr/>
        </p:nvSpPr>
        <p:spPr bwMode="auto">
          <a:xfrm>
            <a:off x="10042526" y="27955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3" name="Picture 89">
            <a:extLst>
              <a:ext uri="{FF2B5EF4-FFF2-40B4-BE49-F238E27FC236}">
                <a16:creationId xmlns:a16="http://schemas.microsoft.com/office/drawing/2014/main" id="{5A5C0DAA-FE24-427C-801A-9B37DE5F3A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2526" y="279717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90">
            <a:extLst>
              <a:ext uri="{FF2B5EF4-FFF2-40B4-BE49-F238E27FC236}">
                <a16:creationId xmlns:a16="http://schemas.microsoft.com/office/drawing/2014/main" id="{B53ED12D-DF41-4E88-B4EB-9B99EE385E49}"/>
              </a:ext>
            </a:extLst>
          </p:cNvPr>
          <p:cNvSpPr>
            <a:spLocks noChangeArrowheads="1"/>
          </p:cNvSpPr>
          <p:nvPr/>
        </p:nvSpPr>
        <p:spPr bwMode="auto">
          <a:xfrm>
            <a:off x="10042526" y="27955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0" name="Rectangle 91">
            <a:extLst>
              <a:ext uri="{FF2B5EF4-FFF2-40B4-BE49-F238E27FC236}">
                <a16:creationId xmlns:a16="http://schemas.microsoft.com/office/drawing/2014/main" id="{B7CAB166-9485-4E06-B6AD-28637D4100F7}"/>
              </a:ext>
            </a:extLst>
          </p:cNvPr>
          <p:cNvSpPr>
            <a:spLocks noChangeArrowheads="1"/>
          </p:cNvSpPr>
          <p:nvPr/>
        </p:nvSpPr>
        <p:spPr bwMode="auto">
          <a:xfrm>
            <a:off x="723901" y="3538538"/>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6" name="Picture 92">
            <a:extLst>
              <a:ext uri="{FF2B5EF4-FFF2-40B4-BE49-F238E27FC236}">
                <a16:creationId xmlns:a16="http://schemas.microsoft.com/office/drawing/2014/main" id="{E7F08DE1-2D36-4429-BD8A-EB8E8FF904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1" y="354012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1" name="Rectangle 93">
            <a:extLst>
              <a:ext uri="{FF2B5EF4-FFF2-40B4-BE49-F238E27FC236}">
                <a16:creationId xmlns:a16="http://schemas.microsoft.com/office/drawing/2014/main" id="{0F03D382-C37B-417C-8A6E-877C81EA8E36}"/>
              </a:ext>
            </a:extLst>
          </p:cNvPr>
          <p:cNvSpPr>
            <a:spLocks noChangeArrowheads="1"/>
          </p:cNvSpPr>
          <p:nvPr/>
        </p:nvSpPr>
        <p:spPr bwMode="auto">
          <a:xfrm>
            <a:off x="723901" y="3538538"/>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3" name="Rectangle 94">
            <a:extLst>
              <a:ext uri="{FF2B5EF4-FFF2-40B4-BE49-F238E27FC236}">
                <a16:creationId xmlns:a16="http://schemas.microsoft.com/office/drawing/2014/main" id="{5D39234B-1480-4D61-B19E-C6DAE33DD502}"/>
              </a:ext>
            </a:extLst>
          </p:cNvPr>
          <p:cNvSpPr>
            <a:spLocks noChangeArrowheads="1"/>
          </p:cNvSpPr>
          <p:nvPr/>
        </p:nvSpPr>
        <p:spPr bwMode="auto">
          <a:xfrm>
            <a:off x="8562976" y="35385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9" name="Picture 95">
            <a:extLst>
              <a:ext uri="{FF2B5EF4-FFF2-40B4-BE49-F238E27FC236}">
                <a16:creationId xmlns:a16="http://schemas.microsoft.com/office/drawing/2014/main" id="{673F5FC6-5CF1-42CA-A705-6462996CE46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4563" y="354012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 name="Rectangle 96">
            <a:extLst>
              <a:ext uri="{FF2B5EF4-FFF2-40B4-BE49-F238E27FC236}">
                <a16:creationId xmlns:a16="http://schemas.microsoft.com/office/drawing/2014/main" id="{1D86786B-2ED2-4F01-8A2B-A529F47C4366}"/>
              </a:ext>
            </a:extLst>
          </p:cNvPr>
          <p:cNvSpPr>
            <a:spLocks noChangeArrowheads="1"/>
          </p:cNvSpPr>
          <p:nvPr/>
        </p:nvSpPr>
        <p:spPr bwMode="auto">
          <a:xfrm>
            <a:off x="8562976" y="35385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6" name="Rectangle 97">
            <a:extLst>
              <a:ext uri="{FF2B5EF4-FFF2-40B4-BE49-F238E27FC236}">
                <a16:creationId xmlns:a16="http://schemas.microsoft.com/office/drawing/2014/main" id="{42B37408-EA44-44FD-A59D-5A545060D120}"/>
              </a:ext>
            </a:extLst>
          </p:cNvPr>
          <p:cNvSpPr>
            <a:spLocks noChangeArrowheads="1"/>
          </p:cNvSpPr>
          <p:nvPr/>
        </p:nvSpPr>
        <p:spPr bwMode="auto">
          <a:xfrm>
            <a:off x="10042526" y="35385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22" name="Picture 98">
            <a:extLst>
              <a:ext uri="{FF2B5EF4-FFF2-40B4-BE49-F238E27FC236}">
                <a16:creationId xmlns:a16="http://schemas.microsoft.com/office/drawing/2014/main" id="{4652ECA2-3ABC-432A-A271-89FED92DDC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42526" y="354012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7" name="Rectangle 99">
            <a:extLst>
              <a:ext uri="{FF2B5EF4-FFF2-40B4-BE49-F238E27FC236}">
                <a16:creationId xmlns:a16="http://schemas.microsoft.com/office/drawing/2014/main" id="{15B0BD76-4F65-4037-9384-7F63C5CA9935}"/>
              </a:ext>
            </a:extLst>
          </p:cNvPr>
          <p:cNvSpPr>
            <a:spLocks noChangeArrowheads="1"/>
          </p:cNvSpPr>
          <p:nvPr/>
        </p:nvSpPr>
        <p:spPr bwMode="auto">
          <a:xfrm>
            <a:off x="10042526" y="35385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9" name="Rectangle 100">
            <a:extLst>
              <a:ext uri="{FF2B5EF4-FFF2-40B4-BE49-F238E27FC236}">
                <a16:creationId xmlns:a16="http://schemas.microsoft.com/office/drawing/2014/main" id="{2B01CBF5-2356-40C1-A575-701BF4D723E5}"/>
              </a:ext>
            </a:extLst>
          </p:cNvPr>
          <p:cNvSpPr>
            <a:spLocks noChangeArrowheads="1"/>
          </p:cNvSpPr>
          <p:nvPr/>
        </p:nvSpPr>
        <p:spPr bwMode="auto">
          <a:xfrm>
            <a:off x="723901" y="42814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25" name="Picture 101">
            <a:extLst>
              <a:ext uri="{FF2B5EF4-FFF2-40B4-BE49-F238E27FC236}">
                <a16:creationId xmlns:a16="http://schemas.microsoft.com/office/drawing/2014/main" id="{AEC56A7F-9C4A-4C59-81C3-FE8B7908B7B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3901" y="428307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102">
            <a:extLst>
              <a:ext uri="{FF2B5EF4-FFF2-40B4-BE49-F238E27FC236}">
                <a16:creationId xmlns:a16="http://schemas.microsoft.com/office/drawing/2014/main" id="{CE14213A-728C-49F9-821D-E3A08E282E2B}"/>
              </a:ext>
            </a:extLst>
          </p:cNvPr>
          <p:cNvSpPr>
            <a:spLocks noChangeArrowheads="1"/>
          </p:cNvSpPr>
          <p:nvPr/>
        </p:nvSpPr>
        <p:spPr bwMode="auto">
          <a:xfrm>
            <a:off x="723901" y="42814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52" name="Rectangle 103">
            <a:extLst>
              <a:ext uri="{FF2B5EF4-FFF2-40B4-BE49-F238E27FC236}">
                <a16:creationId xmlns:a16="http://schemas.microsoft.com/office/drawing/2014/main" id="{3016A5EA-1798-4081-93DF-D179EBCFC9B5}"/>
              </a:ext>
            </a:extLst>
          </p:cNvPr>
          <p:cNvSpPr>
            <a:spLocks noChangeArrowheads="1"/>
          </p:cNvSpPr>
          <p:nvPr/>
        </p:nvSpPr>
        <p:spPr bwMode="auto">
          <a:xfrm>
            <a:off x="8562976" y="42814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28" name="Picture 104">
            <a:extLst>
              <a:ext uri="{FF2B5EF4-FFF2-40B4-BE49-F238E27FC236}">
                <a16:creationId xmlns:a16="http://schemas.microsoft.com/office/drawing/2014/main" id="{48FFD24E-4758-45C8-BFFC-BBC6C7EEC9B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64563" y="428307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3" name="Rectangle 105">
            <a:extLst>
              <a:ext uri="{FF2B5EF4-FFF2-40B4-BE49-F238E27FC236}">
                <a16:creationId xmlns:a16="http://schemas.microsoft.com/office/drawing/2014/main" id="{21219295-736C-479E-BD79-0863971451FA}"/>
              </a:ext>
            </a:extLst>
          </p:cNvPr>
          <p:cNvSpPr>
            <a:spLocks noChangeArrowheads="1"/>
          </p:cNvSpPr>
          <p:nvPr/>
        </p:nvSpPr>
        <p:spPr bwMode="auto">
          <a:xfrm>
            <a:off x="8562976" y="42814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55" name="Rectangle 106">
            <a:extLst>
              <a:ext uri="{FF2B5EF4-FFF2-40B4-BE49-F238E27FC236}">
                <a16:creationId xmlns:a16="http://schemas.microsoft.com/office/drawing/2014/main" id="{A45A117C-F7B3-46D6-B695-727B59925B5B}"/>
              </a:ext>
            </a:extLst>
          </p:cNvPr>
          <p:cNvSpPr>
            <a:spLocks noChangeArrowheads="1"/>
          </p:cNvSpPr>
          <p:nvPr/>
        </p:nvSpPr>
        <p:spPr bwMode="auto">
          <a:xfrm>
            <a:off x="10042526" y="42814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31" name="Picture 107">
            <a:extLst>
              <a:ext uri="{FF2B5EF4-FFF2-40B4-BE49-F238E27FC236}">
                <a16:creationId xmlns:a16="http://schemas.microsoft.com/office/drawing/2014/main" id="{4AE5D287-F5F8-4780-AEC0-19A8FAEDC8E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42526" y="428307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6" name="Rectangle 108">
            <a:extLst>
              <a:ext uri="{FF2B5EF4-FFF2-40B4-BE49-F238E27FC236}">
                <a16:creationId xmlns:a16="http://schemas.microsoft.com/office/drawing/2014/main" id="{393184EB-065C-4C52-95D4-3AB230E15DD4}"/>
              </a:ext>
            </a:extLst>
          </p:cNvPr>
          <p:cNvSpPr>
            <a:spLocks noChangeArrowheads="1"/>
          </p:cNvSpPr>
          <p:nvPr/>
        </p:nvSpPr>
        <p:spPr bwMode="auto">
          <a:xfrm>
            <a:off x="10042526" y="42814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58" name="Rectangle 109">
            <a:extLst>
              <a:ext uri="{FF2B5EF4-FFF2-40B4-BE49-F238E27FC236}">
                <a16:creationId xmlns:a16="http://schemas.microsoft.com/office/drawing/2014/main" id="{30B3240B-D51E-419C-9BAE-6E443ED1E72D}"/>
              </a:ext>
            </a:extLst>
          </p:cNvPr>
          <p:cNvSpPr>
            <a:spLocks noChangeArrowheads="1"/>
          </p:cNvSpPr>
          <p:nvPr/>
        </p:nvSpPr>
        <p:spPr bwMode="auto">
          <a:xfrm>
            <a:off x="723901" y="5024438"/>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34" name="Picture 110">
            <a:extLst>
              <a:ext uri="{FF2B5EF4-FFF2-40B4-BE49-F238E27FC236}">
                <a16:creationId xmlns:a16="http://schemas.microsoft.com/office/drawing/2014/main" id="{9F2F2B83-4C8E-474F-8CCF-8F27CE3010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3901" y="502602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111">
            <a:extLst>
              <a:ext uri="{FF2B5EF4-FFF2-40B4-BE49-F238E27FC236}">
                <a16:creationId xmlns:a16="http://schemas.microsoft.com/office/drawing/2014/main" id="{39C26790-2927-4E18-B2AE-7230FF712A39}"/>
              </a:ext>
            </a:extLst>
          </p:cNvPr>
          <p:cNvSpPr>
            <a:spLocks noChangeArrowheads="1"/>
          </p:cNvSpPr>
          <p:nvPr/>
        </p:nvSpPr>
        <p:spPr bwMode="auto">
          <a:xfrm>
            <a:off x="723901" y="5024438"/>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61" name="Rectangle 112">
            <a:extLst>
              <a:ext uri="{FF2B5EF4-FFF2-40B4-BE49-F238E27FC236}">
                <a16:creationId xmlns:a16="http://schemas.microsoft.com/office/drawing/2014/main" id="{942A61A9-9BB7-4424-BAD1-785BB332BFDF}"/>
              </a:ext>
            </a:extLst>
          </p:cNvPr>
          <p:cNvSpPr>
            <a:spLocks noChangeArrowheads="1"/>
          </p:cNvSpPr>
          <p:nvPr/>
        </p:nvSpPr>
        <p:spPr bwMode="auto">
          <a:xfrm>
            <a:off x="8562976" y="50244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37" name="Picture 113">
            <a:extLst>
              <a:ext uri="{FF2B5EF4-FFF2-40B4-BE49-F238E27FC236}">
                <a16:creationId xmlns:a16="http://schemas.microsoft.com/office/drawing/2014/main" id="{3AFC347A-9A86-4D54-A089-D19F8854E94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64563" y="502602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2" name="Rectangle 114">
            <a:extLst>
              <a:ext uri="{FF2B5EF4-FFF2-40B4-BE49-F238E27FC236}">
                <a16:creationId xmlns:a16="http://schemas.microsoft.com/office/drawing/2014/main" id="{BE81024C-D26F-4709-9693-94E428488D90}"/>
              </a:ext>
            </a:extLst>
          </p:cNvPr>
          <p:cNvSpPr>
            <a:spLocks noChangeArrowheads="1"/>
          </p:cNvSpPr>
          <p:nvPr/>
        </p:nvSpPr>
        <p:spPr bwMode="auto">
          <a:xfrm>
            <a:off x="8562976" y="50244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64" name="Rectangle 115">
            <a:extLst>
              <a:ext uri="{FF2B5EF4-FFF2-40B4-BE49-F238E27FC236}">
                <a16:creationId xmlns:a16="http://schemas.microsoft.com/office/drawing/2014/main" id="{7D4993D5-0150-4948-B9DA-FBCA4347A911}"/>
              </a:ext>
            </a:extLst>
          </p:cNvPr>
          <p:cNvSpPr>
            <a:spLocks noChangeArrowheads="1"/>
          </p:cNvSpPr>
          <p:nvPr/>
        </p:nvSpPr>
        <p:spPr bwMode="auto">
          <a:xfrm>
            <a:off x="10042526" y="50244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40" name="Picture 116">
            <a:extLst>
              <a:ext uri="{FF2B5EF4-FFF2-40B4-BE49-F238E27FC236}">
                <a16:creationId xmlns:a16="http://schemas.microsoft.com/office/drawing/2014/main" id="{11F171AD-941B-4B38-8081-5382B9CACE5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042526" y="502602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 name="Rectangle 117">
            <a:extLst>
              <a:ext uri="{FF2B5EF4-FFF2-40B4-BE49-F238E27FC236}">
                <a16:creationId xmlns:a16="http://schemas.microsoft.com/office/drawing/2014/main" id="{6F97E693-1E60-4CD2-885E-25A939CA06CF}"/>
              </a:ext>
            </a:extLst>
          </p:cNvPr>
          <p:cNvSpPr>
            <a:spLocks noChangeArrowheads="1"/>
          </p:cNvSpPr>
          <p:nvPr/>
        </p:nvSpPr>
        <p:spPr bwMode="auto">
          <a:xfrm>
            <a:off x="10042526" y="50244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67" name="Rectangle 118">
            <a:extLst>
              <a:ext uri="{FF2B5EF4-FFF2-40B4-BE49-F238E27FC236}">
                <a16:creationId xmlns:a16="http://schemas.microsoft.com/office/drawing/2014/main" id="{F6B2F606-684C-4306-952B-9562DB4CC904}"/>
              </a:ext>
            </a:extLst>
          </p:cNvPr>
          <p:cNvSpPr>
            <a:spLocks noChangeArrowheads="1"/>
          </p:cNvSpPr>
          <p:nvPr/>
        </p:nvSpPr>
        <p:spPr bwMode="auto">
          <a:xfrm>
            <a:off x="723901" y="5768975"/>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43" name="Picture 119">
            <a:extLst>
              <a:ext uri="{FF2B5EF4-FFF2-40B4-BE49-F238E27FC236}">
                <a16:creationId xmlns:a16="http://schemas.microsoft.com/office/drawing/2014/main" id="{FC10DE6D-019F-4A64-88D9-1970D7834BB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3901" y="576897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8" name="Rectangle 120">
            <a:extLst>
              <a:ext uri="{FF2B5EF4-FFF2-40B4-BE49-F238E27FC236}">
                <a16:creationId xmlns:a16="http://schemas.microsoft.com/office/drawing/2014/main" id="{A3052B20-1A03-479F-A108-F800B908CA7E}"/>
              </a:ext>
            </a:extLst>
          </p:cNvPr>
          <p:cNvSpPr>
            <a:spLocks noChangeArrowheads="1"/>
          </p:cNvSpPr>
          <p:nvPr/>
        </p:nvSpPr>
        <p:spPr bwMode="auto">
          <a:xfrm>
            <a:off x="723901" y="5768975"/>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0" name="Rectangle 121">
            <a:extLst>
              <a:ext uri="{FF2B5EF4-FFF2-40B4-BE49-F238E27FC236}">
                <a16:creationId xmlns:a16="http://schemas.microsoft.com/office/drawing/2014/main" id="{248401DB-CED5-4250-96A4-D32934C7D482}"/>
              </a:ext>
            </a:extLst>
          </p:cNvPr>
          <p:cNvSpPr>
            <a:spLocks noChangeArrowheads="1"/>
          </p:cNvSpPr>
          <p:nvPr/>
        </p:nvSpPr>
        <p:spPr bwMode="auto">
          <a:xfrm>
            <a:off x="8562976" y="5768975"/>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46" name="Picture 122">
            <a:extLst>
              <a:ext uri="{FF2B5EF4-FFF2-40B4-BE49-F238E27FC236}">
                <a16:creationId xmlns:a16="http://schemas.microsoft.com/office/drawing/2014/main" id="{320D190A-4544-49BC-857F-B16E5E35911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64563" y="576897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1" name="Rectangle 123">
            <a:extLst>
              <a:ext uri="{FF2B5EF4-FFF2-40B4-BE49-F238E27FC236}">
                <a16:creationId xmlns:a16="http://schemas.microsoft.com/office/drawing/2014/main" id="{0912C609-A1C7-42BE-916E-26B9989DD047}"/>
              </a:ext>
            </a:extLst>
          </p:cNvPr>
          <p:cNvSpPr>
            <a:spLocks noChangeArrowheads="1"/>
          </p:cNvSpPr>
          <p:nvPr/>
        </p:nvSpPr>
        <p:spPr bwMode="auto">
          <a:xfrm>
            <a:off x="8562976" y="5768975"/>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3" name="Rectangle 124">
            <a:extLst>
              <a:ext uri="{FF2B5EF4-FFF2-40B4-BE49-F238E27FC236}">
                <a16:creationId xmlns:a16="http://schemas.microsoft.com/office/drawing/2014/main" id="{EB738543-A8C8-4231-9FF4-C1219EAB1282}"/>
              </a:ext>
            </a:extLst>
          </p:cNvPr>
          <p:cNvSpPr>
            <a:spLocks noChangeArrowheads="1"/>
          </p:cNvSpPr>
          <p:nvPr/>
        </p:nvSpPr>
        <p:spPr bwMode="auto">
          <a:xfrm>
            <a:off x="10042526" y="5768975"/>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49" name="Picture 125">
            <a:extLst>
              <a:ext uri="{FF2B5EF4-FFF2-40B4-BE49-F238E27FC236}">
                <a16:creationId xmlns:a16="http://schemas.microsoft.com/office/drawing/2014/main" id="{C9D62656-2250-4511-896F-7B9B04688C4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042526" y="576897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4" name="Rectangle 126">
            <a:extLst>
              <a:ext uri="{FF2B5EF4-FFF2-40B4-BE49-F238E27FC236}">
                <a16:creationId xmlns:a16="http://schemas.microsoft.com/office/drawing/2014/main" id="{67576AC6-F28C-443E-9752-51CED900CF54}"/>
              </a:ext>
            </a:extLst>
          </p:cNvPr>
          <p:cNvSpPr>
            <a:spLocks noChangeArrowheads="1"/>
          </p:cNvSpPr>
          <p:nvPr/>
        </p:nvSpPr>
        <p:spPr bwMode="auto">
          <a:xfrm>
            <a:off x="10042526" y="5768975"/>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5" name="Line 127">
            <a:extLst>
              <a:ext uri="{FF2B5EF4-FFF2-40B4-BE49-F238E27FC236}">
                <a16:creationId xmlns:a16="http://schemas.microsoft.com/office/drawing/2014/main" id="{A54D458B-7AB7-4D0F-9F9F-59E70FF632DA}"/>
              </a:ext>
            </a:extLst>
          </p:cNvPr>
          <p:cNvSpPr>
            <a:spLocks noChangeShapeType="1"/>
          </p:cNvSpPr>
          <p:nvPr/>
        </p:nvSpPr>
        <p:spPr bwMode="auto">
          <a:xfrm>
            <a:off x="8564563" y="2149475"/>
            <a:ext cx="0" cy="3997325"/>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6" name="Line 128">
            <a:extLst>
              <a:ext uri="{FF2B5EF4-FFF2-40B4-BE49-F238E27FC236}">
                <a16:creationId xmlns:a16="http://schemas.microsoft.com/office/drawing/2014/main" id="{F847868C-2D91-47FA-A8A0-3084EC02FA21}"/>
              </a:ext>
            </a:extLst>
          </p:cNvPr>
          <p:cNvSpPr>
            <a:spLocks noChangeShapeType="1"/>
          </p:cNvSpPr>
          <p:nvPr/>
        </p:nvSpPr>
        <p:spPr bwMode="auto">
          <a:xfrm>
            <a:off x="10042526" y="2149475"/>
            <a:ext cx="0" cy="3997325"/>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7" name="Line 129">
            <a:extLst>
              <a:ext uri="{FF2B5EF4-FFF2-40B4-BE49-F238E27FC236}">
                <a16:creationId xmlns:a16="http://schemas.microsoft.com/office/drawing/2014/main" id="{282E7D4F-F2D5-4C21-920B-25E2DA3EA868}"/>
              </a:ext>
            </a:extLst>
          </p:cNvPr>
          <p:cNvSpPr>
            <a:spLocks noChangeShapeType="1"/>
          </p:cNvSpPr>
          <p:nvPr/>
        </p:nvSpPr>
        <p:spPr bwMode="auto">
          <a:xfrm>
            <a:off x="717551" y="2797175"/>
            <a:ext cx="10648950" cy="0"/>
          </a:xfrm>
          <a:prstGeom prst="line">
            <a:avLst/>
          </a:prstGeom>
          <a:noFill/>
          <a:ln w="254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8" name="Line 130">
            <a:extLst>
              <a:ext uri="{FF2B5EF4-FFF2-40B4-BE49-F238E27FC236}">
                <a16:creationId xmlns:a16="http://schemas.microsoft.com/office/drawing/2014/main" id="{CC2C4C41-C769-49E3-86B3-857B33588649}"/>
              </a:ext>
            </a:extLst>
          </p:cNvPr>
          <p:cNvSpPr>
            <a:spLocks noChangeShapeType="1"/>
          </p:cNvSpPr>
          <p:nvPr/>
        </p:nvSpPr>
        <p:spPr bwMode="auto">
          <a:xfrm>
            <a:off x="717551" y="316865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9" name="Line 131">
            <a:extLst>
              <a:ext uri="{FF2B5EF4-FFF2-40B4-BE49-F238E27FC236}">
                <a16:creationId xmlns:a16="http://schemas.microsoft.com/office/drawing/2014/main" id="{1A0C9C58-341B-41C7-880F-AD50CF6DBEF6}"/>
              </a:ext>
            </a:extLst>
          </p:cNvPr>
          <p:cNvSpPr>
            <a:spLocks noChangeShapeType="1"/>
          </p:cNvSpPr>
          <p:nvPr/>
        </p:nvSpPr>
        <p:spPr bwMode="auto">
          <a:xfrm>
            <a:off x="717551" y="354012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0" name="Line 132">
            <a:extLst>
              <a:ext uri="{FF2B5EF4-FFF2-40B4-BE49-F238E27FC236}">
                <a16:creationId xmlns:a16="http://schemas.microsoft.com/office/drawing/2014/main" id="{688A1090-090E-4635-A3EC-374EE9C22B93}"/>
              </a:ext>
            </a:extLst>
          </p:cNvPr>
          <p:cNvSpPr>
            <a:spLocks noChangeShapeType="1"/>
          </p:cNvSpPr>
          <p:nvPr/>
        </p:nvSpPr>
        <p:spPr bwMode="auto">
          <a:xfrm>
            <a:off x="717551" y="391160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1" name="Line 133">
            <a:extLst>
              <a:ext uri="{FF2B5EF4-FFF2-40B4-BE49-F238E27FC236}">
                <a16:creationId xmlns:a16="http://schemas.microsoft.com/office/drawing/2014/main" id="{31E741BF-93DE-4A23-8E70-1E5A42DFDD54}"/>
              </a:ext>
            </a:extLst>
          </p:cNvPr>
          <p:cNvSpPr>
            <a:spLocks noChangeShapeType="1"/>
          </p:cNvSpPr>
          <p:nvPr/>
        </p:nvSpPr>
        <p:spPr bwMode="auto">
          <a:xfrm>
            <a:off x="717551" y="428307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2" name="Line 134">
            <a:extLst>
              <a:ext uri="{FF2B5EF4-FFF2-40B4-BE49-F238E27FC236}">
                <a16:creationId xmlns:a16="http://schemas.microsoft.com/office/drawing/2014/main" id="{B322396D-E205-43D7-8236-5DF01F4DC1F2}"/>
              </a:ext>
            </a:extLst>
          </p:cNvPr>
          <p:cNvSpPr>
            <a:spLocks noChangeShapeType="1"/>
          </p:cNvSpPr>
          <p:nvPr/>
        </p:nvSpPr>
        <p:spPr bwMode="auto">
          <a:xfrm>
            <a:off x="717551" y="465455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3" name="Line 135">
            <a:extLst>
              <a:ext uri="{FF2B5EF4-FFF2-40B4-BE49-F238E27FC236}">
                <a16:creationId xmlns:a16="http://schemas.microsoft.com/office/drawing/2014/main" id="{31658791-8D0B-479C-AFF7-88D8CFF8F841}"/>
              </a:ext>
            </a:extLst>
          </p:cNvPr>
          <p:cNvSpPr>
            <a:spLocks noChangeShapeType="1"/>
          </p:cNvSpPr>
          <p:nvPr/>
        </p:nvSpPr>
        <p:spPr bwMode="auto">
          <a:xfrm>
            <a:off x="717551" y="502602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4" name="Line 136">
            <a:extLst>
              <a:ext uri="{FF2B5EF4-FFF2-40B4-BE49-F238E27FC236}">
                <a16:creationId xmlns:a16="http://schemas.microsoft.com/office/drawing/2014/main" id="{8E0BC12C-17FB-4038-BB99-84CB05DD7065}"/>
              </a:ext>
            </a:extLst>
          </p:cNvPr>
          <p:cNvSpPr>
            <a:spLocks noChangeShapeType="1"/>
          </p:cNvSpPr>
          <p:nvPr/>
        </p:nvSpPr>
        <p:spPr bwMode="auto">
          <a:xfrm>
            <a:off x="717551" y="539750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5" name="Line 137">
            <a:extLst>
              <a:ext uri="{FF2B5EF4-FFF2-40B4-BE49-F238E27FC236}">
                <a16:creationId xmlns:a16="http://schemas.microsoft.com/office/drawing/2014/main" id="{2C77E900-B3CE-4CAD-A671-58F82DB3A602}"/>
              </a:ext>
            </a:extLst>
          </p:cNvPr>
          <p:cNvSpPr>
            <a:spLocks noChangeShapeType="1"/>
          </p:cNvSpPr>
          <p:nvPr/>
        </p:nvSpPr>
        <p:spPr bwMode="auto">
          <a:xfrm>
            <a:off x="717551" y="576897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6" name="Line 138">
            <a:extLst>
              <a:ext uri="{FF2B5EF4-FFF2-40B4-BE49-F238E27FC236}">
                <a16:creationId xmlns:a16="http://schemas.microsoft.com/office/drawing/2014/main" id="{BC329B46-614C-4F3A-ABE6-BA188E281F52}"/>
              </a:ext>
            </a:extLst>
          </p:cNvPr>
          <p:cNvSpPr>
            <a:spLocks noChangeShapeType="1"/>
          </p:cNvSpPr>
          <p:nvPr/>
        </p:nvSpPr>
        <p:spPr bwMode="auto">
          <a:xfrm>
            <a:off x="723901" y="2149475"/>
            <a:ext cx="0" cy="3997325"/>
          </a:xfrm>
          <a:prstGeom prst="line">
            <a:avLst/>
          </a:prstGeom>
          <a:noFill/>
          <a:ln w="12700" cap="flat">
            <a:no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7" name="Line 139">
            <a:extLst>
              <a:ext uri="{FF2B5EF4-FFF2-40B4-BE49-F238E27FC236}">
                <a16:creationId xmlns:a16="http://schemas.microsoft.com/office/drawing/2014/main" id="{4C517684-158E-4D02-9063-DC5D289BE078}"/>
              </a:ext>
            </a:extLst>
          </p:cNvPr>
          <p:cNvSpPr>
            <a:spLocks noChangeShapeType="1"/>
          </p:cNvSpPr>
          <p:nvPr/>
        </p:nvSpPr>
        <p:spPr bwMode="auto">
          <a:xfrm>
            <a:off x="11360151" y="2149475"/>
            <a:ext cx="0" cy="3997325"/>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8" name="Line 140">
            <a:extLst>
              <a:ext uri="{FF2B5EF4-FFF2-40B4-BE49-F238E27FC236}">
                <a16:creationId xmlns:a16="http://schemas.microsoft.com/office/drawing/2014/main" id="{8A16B59B-BDB5-47FF-938A-F0749FCAA1B8}"/>
              </a:ext>
            </a:extLst>
          </p:cNvPr>
          <p:cNvSpPr>
            <a:spLocks noChangeShapeType="1"/>
          </p:cNvSpPr>
          <p:nvPr/>
        </p:nvSpPr>
        <p:spPr bwMode="auto">
          <a:xfrm>
            <a:off x="708407" y="2155825"/>
            <a:ext cx="10648950" cy="0"/>
          </a:xfrm>
          <a:prstGeom prst="line">
            <a:avLst/>
          </a:prstGeom>
          <a:noFill/>
          <a:ln w="12700" cap="flat">
            <a:no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9" name="Line 141">
            <a:extLst>
              <a:ext uri="{FF2B5EF4-FFF2-40B4-BE49-F238E27FC236}">
                <a16:creationId xmlns:a16="http://schemas.microsoft.com/office/drawing/2014/main" id="{A2CB4595-F22C-4416-AE98-13C4478F876E}"/>
              </a:ext>
            </a:extLst>
          </p:cNvPr>
          <p:cNvSpPr>
            <a:spLocks noChangeShapeType="1"/>
          </p:cNvSpPr>
          <p:nvPr/>
        </p:nvSpPr>
        <p:spPr bwMode="auto">
          <a:xfrm>
            <a:off x="717551" y="614045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90" name="Rectangle 142">
            <a:extLst>
              <a:ext uri="{FF2B5EF4-FFF2-40B4-BE49-F238E27FC236}">
                <a16:creationId xmlns:a16="http://schemas.microsoft.com/office/drawing/2014/main" id="{D10BBB89-4E11-46BA-B3B1-731FA57E415D}"/>
              </a:ext>
            </a:extLst>
          </p:cNvPr>
          <p:cNvSpPr>
            <a:spLocks noChangeArrowheads="1"/>
          </p:cNvSpPr>
          <p:nvPr/>
        </p:nvSpPr>
        <p:spPr bwMode="auto">
          <a:xfrm>
            <a:off x="8656638" y="217487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cs typeface="Arial" panose="020B0604020202020204" pitchFamily="34" charset="0"/>
              </a:rPr>
              <a:t>Neither or </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1" name="Rectangle 143">
            <a:extLst>
              <a:ext uri="{FF2B5EF4-FFF2-40B4-BE49-F238E27FC236}">
                <a16:creationId xmlns:a16="http://schemas.microsoft.com/office/drawing/2014/main" id="{AFF4CAC9-4E74-483E-A1EF-10179FCBCC04}"/>
              </a:ext>
            </a:extLst>
          </p:cNvPr>
          <p:cNvSpPr>
            <a:spLocks noChangeArrowheads="1"/>
          </p:cNvSpPr>
          <p:nvPr/>
        </p:nvSpPr>
        <p:spPr bwMode="auto">
          <a:xfrm>
            <a:off x="8656638" y="2449513"/>
            <a:ext cx="12952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cs typeface="Arial" panose="020B0604020202020204" pitchFamily="34" charset="0"/>
              </a:rPr>
              <a:t>One Person</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2" name="Rectangle 144">
            <a:extLst>
              <a:ext uri="{FF2B5EF4-FFF2-40B4-BE49-F238E27FC236}">
                <a16:creationId xmlns:a16="http://schemas.microsoft.com/office/drawing/2014/main" id="{CDDAD584-A3D3-47B6-9328-59DDCFA4FB0D}"/>
              </a:ext>
            </a:extLst>
          </p:cNvPr>
          <p:cNvSpPr>
            <a:spLocks noChangeArrowheads="1"/>
          </p:cNvSpPr>
          <p:nvPr/>
        </p:nvSpPr>
        <p:spPr bwMode="auto">
          <a:xfrm>
            <a:off x="10134601" y="2174875"/>
            <a:ext cx="5257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cs typeface="Arial" panose="020B0604020202020204" pitchFamily="34" charset="0"/>
              </a:rPr>
              <a:t>Both</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4" name="Rectangle 146">
            <a:extLst>
              <a:ext uri="{FF2B5EF4-FFF2-40B4-BE49-F238E27FC236}">
                <a16:creationId xmlns:a16="http://schemas.microsoft.com/office/drawing/2014/main" id="{4A77025A-F797-4ED9-A41E-2E523AFA9420}"/>
              </a:ext>
            </a:extLst>
          </p:cNvPr>
          <p:cNvSpPr>
            <a:spLocks noChangeArrowheads="1"/>
          </p:cNvSpPr>
          <p:nvPr/>
        </p:nvSpPr>
        <p:spPr bwMode="auto">
          <a:xfrm>
            <a:off x="830265" y="2825750"/>
            <a:ext cx="53347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cs typeface="Arial" panose="020B0604020202020204" pitchFamily="34" charset="0"/>
              </a:rPr>
              <a:t>Considers partners likes/dislikes when making plans</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095" name="Rectangle 147">
            <a:extLst>
              <a:ext uri="{FF2B5EF4-FFF2-40B4-BE49-F238E27FC236}">
                <a16:creationId xmlns:a16="http://schemas.microsoft.com/office/drawing/2014/main" id="{FF671D1E-8CDD-4E1B-8B96-B7B9A4E4B199}"/>
              </a:ext>
            </a:extLst>
          </p:cNvPr>
          <p:cNvSpPr>
            <a:spLocks noChangeArrowheads="1"/>
          </p:cNvSpPr>
          <p:nvPr/>
        </p:nvSpPr>
        <p:spPr bwMode="auto">
          <a:xfrm>
            <a:off x="815976" y="3187700"/>
            <a:ext cx="46422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cs typeface="Arial" panose="020B0604020202020204" pitchFamily="34" charset="0"/>
              </a:rPr>
              <a:t>Shares things he/she likes about their partner</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6" name="Rectangle 148">
            <a:extLst>
              <a:ext uri="{FF2B5EF4-FFF2-40B4-BE49-F238E27FC236}">
                <a16:creationId xmlns:a16="http://schemas.microsoft.com/office/drawing/2014/main" id="{F9FAF233-2D96-46A2-8A0E-166B5EBB9069}"/>
              </a:ext>
            </a:extLst>
          </p:cNvPr>
          <p:cNvSpPr>
            <a:spLocks noChangeArrowheads="1"/>
          </p:cNvSpPr>
          <p:nvPr/>
        </p:nvSpPr>
        <p:spPr bwMode="auto">
          <a:xfrm>
            <a:off x="815976" y="3559175"/>
            <a:ext cx="64633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cs typeface="Arial" panose="020B0604020202020204" pitchFamily="34" charset="0"/>
              </a:rPr>
              <a:t>Supports partner in setting/meeting personal/professional goals</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7" name="Rectangle 149">
            <a:extLst>
              <a:ext uri="{FF2B5EF4-FFF2-40B4-BE49-F238E27FC236}">
                <a16:creationId xmlns:a16="http://schemas.microsoft.com/office/drawing/2014/main" id="{74F07541-40DC-4458-852E-83FC7B1861FC}"/>
              </a:ext>
            </a:extLst>
          </p:cNvPr>
          <p:cNvSpPr>
            <a:spLocks noChangeArrowheads="1"/>
          </p:cNvSpPr>
          <p:nvPr/>
        </p:nvSpPr>
        <p:spPr bwMode="auto">
          <a:xfrm>
            <a:off x="815976" y="3930650"/>
            <a:ext cx="578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cs typeface="Arial" panose="020B0604020202020204" pitchFamily="34" charset="0"/>
              </a:rPr>
              <a:t>Encourages partner to be the person they want to be/are</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8" name="Rectangle 150">
            <a:extLst>
              <a:ext uri="{FF2B5EF4-FFF2-40B4-BE49-F238E27FC236}">
                <a16:creationId xmlns:a16="http://schemas.microsoft.com/office/drawing/2014/main" id="{1712425D-8CFB-4109-A307-F8B733EC0305}"/>
              </a:ext>
            </a:extLst>
          </p:cNvPr>
          <p:cNvSpPr>
            <a:spLocks noChangeArrowheads="1"/>
          </p:cNvSpPr>
          <p:nvPr/>
        </p:nvSpPr>
        <p:spPr bwMode="auto">
          <a:xfrm>
            <a:off x="815976" y="4302125"/>
            <a:ext cx="5078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cs typeface="Arial" panose="020B0604020202020204" pitchFamily="34" charset="0"/>
              </a:rPr>
              <a:t>Comforts partner when upset, sad, frustrated, </a:t>
            </a:r>
            <a:r>
              <a:rPr kumimoji="0" lang="en-US" altLang="en-US" sz="1800" b="0" i="0" u="none" strike="noStrike" cap="none" normalizeH="0" baseline="0" dirty="0" err="1">
                <a:ln>
                  <a:noFill/>
                </a:ln>
                <a:solidFill>
                  <a:srgbClr val="000000"/>
                </a:solidFill>
                <a:effectLst/>
                <a:cs typeface="Arial" panose="020B0604020202020204" pitchFamily="34" charset="0"/>
              </a:rPr>
              <a:t>etc</a:t>
            </a:r>
            <a:r>
              <a:rPr kumimoji="0" lang="en-US" altLang="en-US" sz="1800" b="0" i="0" u="none" strike="noStrike" cap="none" normalizeH="0" baseline="0" dirty="0">
                <a:ln>
                  <a:noFill/>
                </a:ln>
                <a:solidFill>
                  <a:srgbClr val="000000"/>
                </a:solidFill>
                <a:effectLst/>
                <a:cs typeface="Arial" panose="020B0604020202020204" pitchFamily="34" charset="0"/>
              </a:rPr>
              <a:t> </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100" name="Rectangle 152">
            <a:extLst>
              <a:ext uri="{FF2B5EF4-FFF2-40B4-BE49-F238E27FC236}">
                <a16:creationId xmlns:a16="http://schemas.microsoft.com/office/drawing/2014/main" id="{7397381A-5A77-4C79-9690-44434730E12E}"/>
              </a:ext>
            </a:extLst>
          </p:cNvPr>
          <p:cNvSpPr>
            <a:spLocks noChangeArrowheads="1"/>
          </p:cNvSpPr>
          <p:nvPr/>
        </p:nvSpPr>
        <p:spPr bwMode="auto">
          <a:xfrm>
            <a:off x="815976" y="4673600"/>
            <a:ext cx="754495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cs typeface="Arial" panose="020B0604020202020204" pitchFamily="34" charset="0"/>
              </a:rPr>
              <a:t>Asks for/listens to partner’s point of view (even when arguing/disagreeing)</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101" name="Rectangle 153">
            <a:extLst>
              <a:ext uri="{FF2B5EF4-FFF2-40B4-BE49-F238E27FC236}">
                <a16:creationId xmlns:a16="http://schemas.microsoft.com/office/drawing/2014/main" id="{243D1F63-B27F-45D9-BE28-6FB8C4A809C6}"/>
              </a:ext>
            </a:extLst>
          </p:cNvPr>
          <p:cNvSpPr>
            <a:spLocks noChangeArrowheads="1"/>
          </p:cNvSpPr>
          <p:nvPr/>
        </p:nvSpPr>
        <p:spPr bwMode="auto">
          <a:xfrm>
            <a:off x="815976" y="5045075"/>
            <a:ext cx="39670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cs typeface="Arial" panose="020B0604020202020204" pitchFamily="34" charset="0"/>
              </a:rPr>
              <a:t>Respects partner’s need for alone time</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102" name="Rectangle 154">
            <a:extLst>
              <a:ext uri="{FF2B5EF4-FFF2-40B4-BE49-F238E27FC236}">
                <a16:creationId xmlns:a16="http://schemas.microsoft.com/office/drawing/2014/main" id="{2E921F2F-F434-40B1-A53D-B7B0BC3181D3}"/>
              </a:ext>
            </a:extLst>
          </p:cNvPr>
          <p:cNvSpPr>
            <a:spLocks noChangeArrowheads="1"/>
          </p:cNvSpPr>
          <p:nvPr/>
        </p:nvSpPr>
        <p:spPr bwMode="auto">
          <a:xfrm>
            <a:off x="815976" y="5416550"/>
            <a:ext cx="41636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cs typeface="Arial" panose="020B0604020202020204" pitchFamily="34" charset="0"/>
              </a:rPr>
              <a:t>Treats partner’s property/belongings well</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103" name="Rectangle 155">
            <a:extLst>
              <a:ext uri="{FF2B5EF4-FFF2-40B4-BE49-F238E27FC236}">
                <a16:creationId xmlns:a16="http://schemas.microsoft.com/office/drawing/2014/main" id="{EC212EBB-B75E-41F2-BC34-EB0F15FA2218}"/>
              </a:ext>
            </a:extLst>
          </p:cNvPr>
          <p:cNvSpPr>
            <a:spLocks noChangeArrowheads="1"/>
          </p:cNvSpPr>
          <p:nvPr/>
        </p:nvSpPr>
        <p:spPr bwMode="auto">
          <a:xfrm>
            <a:off x="815976" y="5788025"/>
            <a:ext cx="23766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cs typeface="Arial" panose="020B0604020202020204" pitchFamily="34" charset="0"/>
              </a:rPr>
              <a:t>Treats partner as equal</a:t>
            </a:r>
            <a:endParaRPr kumimoji="0" lang="en-US" altLang="en-US" sz="1800" b="0" i="0" u="none" strike="noStrike" cap="none" normalizeH="0" baseline="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33822437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88"/>
                                        </p:tgtEl>
                                        <p:attrNameLst>
                                          <p:attrName>style.visibility</p:attrName>
                                        </p:attrNameLst>
                                      </p:cBhvr>
                                      <p:to>
                                        <p:strVal val="visible"/>
                                      </p:to>
                                    </p:set>
                                    <p:animEffect transition="in" filter="fade">
                                      <p:cBhvr>
                                        <p:cTn id="12" dur="500"/>
                                        <p:tgtEl>
                                          <p:spTgt spid="1088"/>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1090"/>
                                        </p:tgtEl>
                                        <p:attrNameLst>
                                          <p:attrName>style.visibility</p:attrName>
                                        </p:attrNameLst>
                                      </p:cBhvr>
                                      <p:to>
                                        <p:strVal val="visible"/>
                                      </p:to>
                                    </p:set>
                                    <p:anim calcmode="lin" valueType="num">
                                      <p:cBhvr additive="base">
                                        <p:cTn id="15" dur="500" fill="hold"/>
                                        <p:tgtEl>
                                          <p:spTgt spid="1090"/>
                                        </p:tgtEl>
                                        <p:attrNameLst>
                                          <p:attrName>ppt_x</p:attrName>
                                        </p:attrNameLst>
                                      </p:cBhvr>
                                      <p:tavLst>
                                        <p:tav tm="0">
                                          <p:val>
                                            <p:strVal val="#ppt_x"/>
                                          </p:val>
                                        </p:tav>
                                        <p:tav tm="100000">
                                          <p:val>
                                            <p:strVal val="#ppt_x"/>
                                          </p:val>
                                        </p:tav>
                                      </p:tavLst>
                                    </p:anim>
                                    <p:anim calcmode="lin" valueType="num">
                                      <p:cBhvr additive="base">
                                        <p:cTn id="16" dur="500" fill="hold"/>
                                        <p:tgtEl>
                                          <p:spTgt spid="109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91"/>
                                        </p:tgtEl>
                                        <p:attrNameLst>
                                          <p:attrName>style.visibility</p:attrName>
                                        </p:attrNameLst>
                                      </p:cBhvr>
                                      <p:to>
                                        <p:strVal val="visible"/>
                                      </p:to>
                                    </p:set>
                                    <p:anim calcmode="lin" valueType="num">
                                      <p:cBhvr additive="base">
                                        <p:cTn id="19" dur="500" fill="hold"/>
                                        <p:tgtEl>
                                          <p:spTgt spid="1091"/>
                                        </p:tgtEl>
                                        <p:attrNameLst>
                                          <p:attrName>ppt_x</p:attrName>
                                        </p:attrNameLst>
                                      </p:cBhvr>
                                      <p:tavLst>
                                        <p:tav tm="0">
                                          <p:val>
                                            <p:strVal val="#ppt_x"/>
                                          </p:val>
                                        </p:tav>
                                        <p:tav tm="100000">
                                          <p:val>
                                            <p:strVal val="#ppt_x"/>
                                          </p:val>
                                        </p:tav>
                                      </p:tavLst>
                                    </p:anim>
                                    <p:anim calcmode="lin" valueType="num">
                                      <p:cBhvr additive="base">
                                        <p:cTn id="20" dur="500" fill="hold"/>
                                        <p:tgtEl>
                                          <p:spTgt spid="109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92"/>
                                        </p:tgtEl>
                                        <p:attrNameLst>
                                          <p:attrName>style.visibility</p:attrName>
                                        </p:attrNameLst>
                                      </p:cBhvr>
                                      <p:to>
                                        <p:strVal val="visible"/>
                                      </p:to>
                                    </p:set>
                                    <p:anim calcmode="lin" valueType="num">
                                      <p:cBhvr additive="base">
                                        <p:cTn id="23" dur="500" fill="hold"/>
                                        <p:tgtEl>
                                          <p:spTgt spid="1092"/>
                                        </p:tgtEl>
                                        <p:attrNameLst>
                                          <p:attrName>ppt_x</p:attrName>
                                        </p:attrNameLst>
                                      </p:cBhvr>
                                      <p:tavLst>
                                        <p:tav tm="0">
                                          <p:val>
                                            <p:strVal val="#ppt_x"/>
                                          </p:val>
                                        </p:tav>
                                        <p:tav tm="100000">
                                          <p:val>
                                            <p:strVal val="#ppt_x"/>
                                          </p:val>
                                        </p:tav>
                                      </p:tavLst>
                                    </p:anim>
                                    <p:anim calcmode="lin" valueType="num">
                                      <p:cBhvr additive="base">
                                        <p:cTn id="24" dur="500" fill="hold"/>
                                        <p:tgtEl>
                                          <p:spTgt spid="1092"/>
                                        </p:tgtEl>
                                        <p:attrNameLst>
                                          <p:attrName>ppt_y</p:attrName>
                                        </p:attrNameLst>
                                      </p:cBhvr>
                                      <p:tavLst>
                                        <p:tav tm="0">
                                          <p:val>
                                            <p:strVal val="1+#ppt_h/2"/>
                                          </p:val>
                                        </p:tav>
                                        <p:tav tm="100000">
                                          <p:val>
                                            <p:strVal val="#ppt_y"/>
                                          </p:val>
                                        </p:tav>
                                      </p:tavLst>
                                    </p:anim>
                                  </p:childTnLst>
                                </p:cTn>
                              </p:par>
                              <p:par>
                                <p:cTn id="25" presetID="1" presetClass="entr" presetSubtype="0" fill="hold" grpId="0" nodeType="withEffect">
                                  <p:stCondLst>
                                    <p:cond delay="0"/>
                                  </p:stCondLst>
                                  <p:childTnLst>
                                    <p:set>
                                      <p:cBhvr>
                                        <p:cTn id="26" dur="1" fill="hold">
                                          <p:stCondLst>
                                            <p:cond delay="0"/>
                                          </p:stCondLst>
                                        </p:cTn>
                                        <p:tgtEl>
                                          <p:spTgt spid="108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7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8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94"/>
                                        </p:tgtEl>
                                        <p:attrNameLst>
                                          <p:attrName>style.visibility</p:attrName>
                                        </p:attrNameLst>
                                      </p:cBhvr>
                                      <p:to>
                                        <p:strVal val="visible"/>
                                      </p:to>
                                    </p:set>
                                    <p:anim calcmode="lin" valueType="num">
                                      <p:cBhvr additive="base">
                                        <p:cTn id="37" dur="500" fill="hold"/>
                                        <p:tgtEl>
                                          <p:spTgt spid="1094"/>
                                        </p:tgtEl>
                                        <p:attrNameLst>
                                          <p:attrName>ppt_x</p:attrName>
                                        </p:attrNameLst>
                                      </p:cBhvr>
                                      <p:tavLst>
                                        <p:tav tm="0">
                                          <p:val>
                                            <p:strVal val="#ppt_x"/>
                                          </p:val>
                                        </p:tav>
                                        <p:tav tm="100000">
                                          <p:val>
                                            <p:strVal val="#ppt_x"/>
                                          </p:val>
                                        </p:tav>
                                      </p:tavLst>
                                    </p:anim>
                                    <p:anim calcmode="lin" valueType="num">
                                      <p:cBhvr additive="base">
                                        <p:cTn id="38" dur="500" fill="hold"/>
                                        <p:tgtEl>
                                          <p:spTgt spid="109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95"/>
                                        </p:tgtEl>
                                        <p:attrNameLst>
                                          <p:attrName>style.visibility</p:attrName>
                                        </p:attrNameLst>
                                      </p:cBhvr>
                                      <p:to>
                                        <p:strVal val="visible"/>
                                      </p:to>
                                    </p:set>
                                    <p:anim calcmode="lin" valueType="num">
                                      <p:cBhvr additive="base">
                                        <p:cTn id="43" dur="500" fill="hold"/>
                                        <p:tgtEl>
                                          <p:spTgt spid="1095"/>
                                        </p:tgtEl>
                                        <p:attrNameLst>
                                          <p:attrName>ppt_x</p:attrName>
                                        </p:attrNameLst>
                                      </p:cBhvr>
                                      <p:tavLst>
                                        <p:tav tm="0">
                                          <p:val>
                                            <p:strVal val="#ppt_x"/>
                                          </p:val>
                                        </p:tav>
                                        <p:tav tm="100000">
                                          <p:val>
                                            <p:strVal val="#ppt_x"/>
                                          </p:val>
                                        </p:tav>
                                      </p:tavLst>
                                    </p:anim>
                                    <p:anim calcmode="lin" valueType="num">
                                      <p:cBhvr additive="base">
                                        <p:cTn id="44" dur="500" fill="hold"/>
                                        <p:tgtEl>
                                          <p:spTgt spid="109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96"/>
                                        </p:tgtEl>
                                        <p:attrNameLst>
                                          <p:attrName>style.visibility</p:attrName>
                                        </p:attrNameLst>
                                      </p:cBhvr>
                                      <p:to>
                                        <p:strVal val="visible"/>
                                      </p:to>
                                    </p:set>
                                    <p:anim calcmode="lin" valueType="num">
                                      <p:cBhvr additive="base">
                                        <p:cTn id="49" dur="500" fill="hold"/>
                                        <p:tgtEl>
                                          <p:spTgt spid="1096"/>
                                        </p:tgtEl>
                                        <p:attrNameLst>
                                          <p:attrName>ppt_x</p:attrName>
                                        </p:attrNameLst>
                                      </p:cBhvr>
                                      <p:tavLst>
                                        <p:tav tm="0">
                                          <p:val>
                                            <p:strVal val="#ppt_x"/>
                                          </p:val>
                                        </p:tav>
                                        <p:tav tm="100000">
                                          <p:val>
                                            <p:strVal val="#ppt_x"/>
                                          </p:val>
                                        </p:tav>
                                      </p:tavLst>
                                    </p:anim>
                                    <p:anim calcmode="lin" valueType="num">
                                      <p:cBhvr additive="base">
                                        <p:cTn id="50" dur="500" fill="hold"/>
                                        <p:tgtEl>
                                          <p:spTgt spid="109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97"/>
                                        </p:tgtEl>
                                        <p:attrNameLst>
                                          <p:attrName>style.visibility</p:attrName>
                                        </p:attrNameLst>
                                      </p:cBhvr>
                                      <p:to>
                                        <p:strVal val="visible"/>
                                      </p:to>
                                    </p:set>
                                    <p:anim calcmode="lin" valueType="num">
                                      <p:cBhvr additive="base">
                                        <p:cTn id="55" dur="500" fill="hold"/>
                                        <p:tgtEl>
                                          <p:spTgt spid="1097"/>
                                        </p:tgtEl>
                                        <p:attrNameLst>
                                          <p:attrName>ppt_x</p:attrName>
                                        </p:attrNameLst>
                                      </p:cBhvr>
                                      <p:tavLst>
                                        <p:tav tm="0">
                                          <p:val>
                                            <p:strVal val="#ppt_x"/>
                                          </p:val>
                                        </p:tav>
                                        <p:tav tm="100000">
                                          <p:val>
                                            <p:strVal val="#ppt_x"/>
                                          </p:val>
                                        </p:tav>
                                      </p:tavLst>
                                    </p:anim>
                                    <p:anim calcmode="lin" valueType="num">
                                      <p:cBhvr additive="base">
                                        <p:cTn id="56" dur="500" fill="hold"/>
                                        <p:tgtEl>
                                          <p:spTgt spid="109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98"/>
                                        </p:tgtEl>
                                        <p:attrNameLst>
                                          <p:attrName>style.visibility</p:attrName>
                                        </p:attrNameLst>
                                      </p:cBhvr>
                                      <p:to>
                                        <p:strVal val="visible"/>
                                      </p:to>
                                    </p:set>
                                    <p:anim calcmode="lin" valueType="num">
                                      <p:cBhvr additive="base">
                                        <p:cTn id="61" dur="500" fill="hold"/>
                                        <p:tgtEl>
                                          <p:spTgt spid="1098"/>
                                        </p:tgtEl>
                                        <p:attrNameLst>
                                          <p:attrName>ppt_x</p:attrName>
                                        </p:attrNameLst>
                                      </p:cBhvr>
                                      <p:tavLst>
                                        <p:tav tm="0">
                                          <p:val>
                                            <p:strVal val="#ppt_x"/>
                                          </p:val>
                                        </p:tav>
                                        <p:tav tm="100000">
                                          <p:val>
                                            <p:strVal val="#ppt_x"/>
                                          </p:val>
                                        </p:tav>
                                      </p:tavLst>
                                    </p:anim>
                                    <p:anim calcmode="lin" valueType="num">
                                      <p:cBhvr additive="base">
                                        <p:cTn id="62" dur="500" fill="hold"/>
                                        <p:tgtEl>
                                          <p:spTgt spid="109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00"/>
                                        </p:tgtEl>
                                        <p:attrNameLst>
                                          <p:attrName>style.visibility</p:attrName>
                                        </p:attrNameLst>
                                      </p:cBhvr>
                                      <p:to>
                                        <p:strVal val="visible"/>
                                      </p:to>
                                    </p:set>
                                    <p:anim calcmode="lin" valueType="num">
                                      <p:cBhvr additive="base">
                                        <p:cTn id="67" dur="500" fill="hold"/>
                                        <p:tgtEl>
                                          <p:spTgt spid="1100"/>
                                        </p:tgtEl>
                                        <p:attrNameLst>
                                          <p:attrName>ppt_x</p:attrName>
                                        </p:attrNameLst>
                                      </p:cBhvr>
                                      <p:tavLst>
                                        <p:tav tm="0">
                                          <p:val>
                                            <p:strVal val="#ppt_x"/>
                                          </p:val>
                                        </p:tav>
                                        <p:tav tm="100000">
                                          <p:val>
                                            <p:strVal val="#ppt_x"/>
                                          </p:val>
                                        </p:tav>
                                      </p:tavLst>
                                    </p:anim>
                                    <p:anim calcmode="lin" valueType="num">
                                      <p:cBhvr additive="base">
                                        <p:cTn id="68" dur="500" fill="hold"/>
                                        <p:tgtEl>
                                          <p:spTgt spid="110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01"/>
                                        </p:tgtEl>
                                        <p:attrNameLst>
                                          <p:attrName>style.visibility</p:attrName>
                                        </p:attrNameLst>
                                      </p:cBhvr>
                                      <p:to>
                                        <p:strVal val="visible"/>
                                      </p:to>
                                    </p:set>
                                    <p:anim calcmode="lin" valueType="num">
                                      <p:cBhvr additive="base">
                                        <p:cTn id="73" dur="500" fill="hold"/>
                                        <p:tgtEl>
                                          <p:spTgt spid="1101"/>
                                        </p:tgtEl>
                                        <p:attrNameLst>
                                          <p:attrName>ppt_x</p:attrName>
                                        </p:attrNameLst>
                                      </p:cBhvr>
                                      <p:tavLst>
                                        <p:tav tm="0">
                                          <p:val>
                                            <p:strVal val="#ppt_x"/>
                                          </p:val>
                                        </p:tav>
                                        <p:tav tm="100000">
                                          <p:val>
                                            <p:strVal val="#ppt_x"/>
                                          </p:val>
                                        </p:tav>
                                      </p:tavLst>
                                    </p:anim>
                                    <p:anim calcmode="lin" valueType="num">
                                      <p:cBhvr additive="base">
                                        <p:cTn id="74" dur="500" fill="hold"/>
                                        <p:tgtEl>
                                          <p:spTgt spid="110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02"/>
                                        </p:tgtEl>
                                        <p:attrNameLst>
                                          <p:attrName>style.visibility</p:attrName>
                                        </p:attrNameLst>
                                      </p:cBhvr>
                                      <p:to>
                                        <p:strVal val="visible"/>
                                      </p:to>
                                    </p:set>
                                    <p:anim calcmode="lin" valueType="num">
                                      <p:cBhvr additive="base">
                                        <p:cTn id="79" dur="500" fill="hold"/>
                                        <p:tgtEl>
                                          <p:spTgt spid="1102"/>
                                        </p:tgtEl>
                                        <p:attrNameLst>
                                          <p:attrName>ppt_x</p:attrName>
                                        </p:attrNameLst>
                                      </p:cBhvr>
                                      <p:tavLst>
                                        <p:tav tm="0">
                                          <p:val>
                                            <p:strVal val="#ppt_x"/>
                                          </p:val>
                                        </p:tav>
                                        <p:tav tm="100000">
                                          <p:val>
                                            <p:strVal val="#ppt_x"/>
                                          </p:val>
                                        </p:tav>
                                      </p:tavLst>
                                    </p:anim>
                                    <p:anim calcmode="lin" valueType="num">
                                      <p:cBhvr additive="base">
                                        <p:cTn id="80" dur="500" fill="hold"/>
                                        <p:tgtEl>
                                          <p:spTgt spid="110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103"/>
                                        </p:tgtEl>
                                        <p:attrNameLst>
                                          <p:attrName>style.visibility</p:attrName>
                                        </p:attrNameLst>
                                      </p:cBhvr>
                                      <p:to>
                                        <p:strVal val="visible"/>
                                      </p:to>
                                    </p:set>
                                    <p:anim calcmode="lin" valueType="num">
                                      <p:cBhvr additive="base">
                                        <p:cTn id="85" dur="500" fill="hold"/>
                                        <p:tgtEl>
                                          <p:spTgt spid="1103"/>
                                        </p:tgtEl>
                                        <p:attrNameLst>
                                          <p:attrName>ppt_x</p:attrName>
                                        </p:attrNameLst>
                                      </p:cBhvr>
                                      <p:tavLst>
                                        <p:tav tm="0">
                                          <p:val>
                                            <p:strVal val="#ppt_x"/>
                                          </p:val>
                                        </p:tav>
                                        <p:tav tm="100000">
                                          <p:val>
                                            <p:strVal val="#ppt_x"/>
                                          </p:val>
                                        </p:tav>
                                      </p:tavLst>
                                    </p:anim>
                                    <p:anim calcmode="lin" valueType="num">
                                      <p:cBhvr additive="base">
                                        <p:cTn id="86" dur="500" fill="hold"/>
                                        <p:tgtEl>
                                          <p:spTgt spid="1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 grpId="0" animBg="1"/>
      <p:bldP spid="1076" grpId="0" animBg="1"/>
      <p:bldP spid="1086" grpId="0" animBg="1"/>
      <p:bldP spid="1087" grpId="0" animBg="1"/>
      <p:bldP spid="1088" grpId="0" animBg="1"/>
      <p:bldP spid="1090" grpId="0"/>
      <p:bldP spid="1091" grpId="0"/>
      <p:bldP spid="1092" grpId="0"/>
      <p:bldP spid="1094" grpId="0"/>
      <p:bldP spid="1095" grpId="0"/>
      <p:bldP spid="1096" grpId="0"/>
      <p:bldP spid="1097" grpId="0"/>
      <p:bldP spid="1098" grpId="0"/>
      <p:bldP spid="1100" grpId="0"/>
      <p:bldP spid="1101" grpId="0"/>
      <p:bldP spid="1102" grpId="0"/>
      <p:bldP spid="1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latin typeface="Arial" panose="020B0604020202020204" pitchFamily="34" charset="0"/>
                <a:cs typeface="Arial" panose="020B0604020202020204" pitchFamily="34" charset="0"/>
              </a:rPr>
              <a:t>Quiz Time </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 name="Content Placeholder 3">
            <a:extLst>
              <a:ext uri="{FF2B5EF4-FFF2-40B4-BE49-F238E27FC236}">
                <a16:creationId xmlns:a16="http://schemas.microsoft.com/office/drawing/2014/main" id="{A8ED9C19-9C9B-4AD6-ABA3-E5C298B747A6}"/>
              </a:ext>
            </a:extLst>
          </p:cNvPr>
          <p:cNvSpPr>
            <a:spLocks noGrp="1"/>
          </p:cNvSpPr>
          <p:nvPr>
            <p:ph idx="1"/>
          </p:nvPr>
        </p:nvSpPr>
        <p:spPr/>
        <p:txBody>
          <a:bodyPr>
            <a:normAutofit/>
          </a:bodyPr>
          <a:lstStyle/>
          <a:p>
            <a:pPr marL="0" indent="0">
              <a:buNone/>
            </a:pPr>
            <a:endParaRPr lang="en-US" u="sng" dirty="0">
              <a:latin typeface="Arial" panose="020B0604020202020204" pitchFamily="34" charset="0"/>
              <a:ea typeface="Tahoma" panose="020B0604030504040204" pitchFamily="34" charset="0"/>
              <a:cs typeface="Arial" panose="020B0604020202020204" pitchFamily="34" charset="0"/>
            </a:endParaRPr>
          </a:p>
          <a:p>
            <a:pPr marL="0" indent="0">
              <a:buNone/>
            </a:pPr>
            <a:endParaRPr lang="en-US" sz="2400" dirty="0">
              <a:latin typeface="Arial" panose="020B0604020202020204" pitchFamily="34" charset="0"/>
              <a:ea typeface="Tahoma" panose="020B0604030504040204" pitchFamily="34" charset="0"/>
              <a:cs typeface="Arial" panose="020B0604020202020204" pitchFamily="34" charset="0"/>
            </a:endParaRPr>
          </a:p>
        </p:txBody>
      </p:sp>
      <p:sp>
        <p:nvSpPr>
          <p:cNvPr id="1031" name="Rectangle 82">
            <a:extLst>
              <a:ext uri="{FF2B5EF4-FFF2-40B4-BE49-F238E27FC236}">
                <a16:creationId xmlns:a16="http://schemas.microsoft.com/office/drawing/2014/main" id="{89F54F09-684E-464D-9F03-CA57EC9B4BA1}"/>
              </a:ext>
            </a:extLst>
          </p:cNvPr>
          <p:cNvSpPr>
            <a:spLocks noChangeArrowheads="1"/>
          </p:cNvSpPr>
          <p:nvPr/>
        </p:nvSpPr>
        <p:spPr bwMode="auto">
          <a:xfrm>
            <a:off x="723901" y="27955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07" name="Picture 83">
            <a:extLst>
              <a:ext uri="{FF2B5EF4-FFF2-40B4-BE49-F238E27FC236}">
                <a16:creationId xmlns:a16="http://schemas.microsoft.com/office/drawing/2014/main" id="{1C31B902-67A2-4413-873F-1A2B5059C1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1" y="279717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4">
            <a:extLst>
              <a:ext uri="{FF2B5EF4-FFF2-40B4-BE49-F238E27FC236}">
                <a16:creationId xmlns:a16="http://schemas.microsoft.com/office/drawing/2014/main" id="{322CEAF7-3D70-4FFE-9FDD-7954CB8FE0CF}"/>
              </a:ext>
            </a:extLst>
          </p:cNvPr>
          <p:cNvSpPr>
            <a:spLocks noChangeArrowheads="1"/>
          </p:cNvSpPr>
          <p:nvPr/>
        </p:nvSpPr>
        <p:spPr bwMode="auto">
          <a:xfrm>
            <a:off x="723901" y="27955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34" name="Rectangle 85">
            <a:extLst>
              <a:ext uri="{FF2B5EF4-FFF2-40B4-BE49-F238E27FC236}">
                <a16:creationId xmlns:a16="http://schemas.microsoft.com/office/drawing/2014/main" id="{492AD378-35F9-442E-BD3A-0114F0DFC6B6}"/>
              </a:ext>
            </a:extLst>
          </p:cNvPr>
          <p:cNvSpPr>
            <a:spLocks noChangeArrowheads="1"/>
          </p:cNvSpPr>
          <p:nvPr/>
        </p:nvSpPr>
        <p:spPr bwMode="auto">
          <a:xfrm>
            <a:off x="8562976" y="27955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0" name="Picture 86">
            <a:extLst>
              <a:ext uri="{FF2B5EF4-FFF2-40B4-BE49-F238E27FC236}">
                <a16:creationId xmlns:a16="http://schemas.microsoft.com/office/drawing/2014/main" id="{E5CED45B-BFCD-4EA4-972A-2B2F7654BD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4563" y="279717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87">
            <a:extLst>
              <a:ext uri="{FF2B5EF4-FFF2-40B4-BE49-F238E27FC236}">
                <a16:creationId xmlns:a16="http://schemas.microsoft.com/office/drawing/2014/main" id="{58716429-E7D3-4C7F-98B6-6F3B3BA71E5E}"/>
              </a:ext>
            </a:extLst>
          </p:cNvPr>
          <p:cNvSpPr>
            <a:spLocks noChangeArrowheads="1"/>
          </p:cNvSpPr>
          <p:nvPr/>
        </p:nvSpPr>
        <p:spPr bwMode="auto">
          <a:xfrm>
            <a:off x="8562976" y="27955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37" name="Rectangle 88">
            <a:extLst>
              <a:ext uri="{FF2B5EF4-FFF2-40B4-BE49-F238E27FC236}">
                <a16:creationId xmlns:a16="http://schemas.microsoft.com/office/drawing/2014/main" id="{181A3D49-B559-4464-9FB7-79B2E2BAAA8B}"/>
              </a:ext>
            </a:extLst>
          </p:cNvPr>
          <p:cNvSpPr>
            <a:spLocks noChangeArrowheads="1"/>
          </p:cNvSpPr>
          <p:nvPr/>
        </p:nvSpPr>
        <p:spPr bwMode="auto">
          <a:xfrm>
            <a:off x="10042526" y="27955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3" name="Picture 89">
            <a:extLst>
              <a:ext uri="{FF2B5EF4-FFF2-40B4-BE49-F238E27FC236}">
                <a16:creationId xmlns:a16="http://schemas.microsoft.com/office/drawing/2014/main" id="{5A5C0DAA-FE24-427C-801A-9B37DE5F3A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2526" y="279717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90">
            <a:extLst>
              <a:ext uri="{FF2B5EF4-FFF2-40B4-BE49-F238E27FC236}">
                <a16:creationId xmlns:a16="http://schemas.microsoft.com/office/drawing/2014/main" id="{B53ED12D-DF41-4E88-B4EB-9B99EE385E49}"/>
              </a:ext>
            </a:extLst>
          </p:cNvPr>
          <p:cNvSpPr>
            <a:spLocks noChangeArrowheads="1"/>
          </p:cNvSpPr>
          <p:nvPr/>
        </p:nvSpPr>
        <p:spPr bwMode="auto">
          <a:xfrm>
            <a:off x="10042526" y="27955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0" name="Rectangle 91">
            <a:extLst>
              <a:ext uri="{FF2B5EF4-FFF2-40B4-BE49-F238E27FC236}">
                <a16:creationId xmlns:a16="http://schemas.microsoft.com/office/drawing/2014/main" id="{B7CAB166-9485-4E06-B6AD-28637D4100F7}"/>
              </a:ext>
            </a:extLst>
          </p:cNvPr>
          <p:cNvSpPr>
            <a:spLocks noChangeArrowheads="1"/>
          </p:cNvSpPr>
          <p:nvPr/>
        </p:nvSpPr>
        <p:spPr bwMode="auto">
          <a:xfrm>
            <a:off x="723901" y="3538538"/>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6" name="Picture 92">
            <a:extLst>
              <a:ext uri="{FF2B5EF4-FFF2-40B4-BE49-F238E27FC236}">
                <a16:creationId xmlns:a16="http://schemas.microsoft.com/office/drawing/2014/main" id="{E7F08DE1-2D36-4429-BD8A-EB8E8FF904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1" y="354012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1" name="Rectangle 93">
            <a:extLst>
              <a:ext uri="{FF2B5EF4-FFF2-40B4-BE49-F238E27FC236}">
                <a16:creationId xmlns:a16="http://schemas.microsoft.com/office/drawing/2014/main" id="{0F03D382-C37B-417C-8A6E-877C81EA8E36}"/>
              </a:ext>
            </a:extLst>
          </p:cNvPr>
          <p:cNvSpPr>
            <a:spLocks noChangeArrowheads="1"/>
          </p:cNvSpPr>
          <p:nvPr/>
        </p:nvSpPr>
        <p:spPr bwMode="auto">
          <a:xfrm>
            <a:off x="723901" y="3565432"/>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3" name="Rectangle 94">
            <a:extLst>
              <a:ext uri="{FF2B5EF4-FFF2-40B4-BE49-F238E27FC236}">
                <a16:creationId xmlns:a16="http://schemas.microsoft.com/office/drawing/2014/main" id="{5D39234B-1480-4D61-B19E-C6DAE33DD502}"/>
              </a:ext>
            </a:extLst>
          </p:cNvPr>
          <p:cNvSpPr>
            <a:spLocks noChangeArrowheads="1"/>
          </p:cNvSpPr>
          <p:nvPr/>
        </p:nvSpPr>
        <p:spPr bwMode="auto">
          <a:xfrm>
            <a:off x="8562976" y="35385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19" name="Picture 95">
            <a:extLst>
              <a:ext uri="{FF2B5EF4-FFF2-40B4-BE49-F238E27FC236}">
                <a16:creationId xmlns:a16="http://schemas.microsoft.com/office/drawing/2014/main" id="{673F5FC6-5CF1-42CA-A705-6462996CE46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4563" y="354012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 name="Rectangle 96">
            <a:extLst>
              <a:ext uri="{FF2B5EF4-FFF2-40B4-BE49-F238E27FC236}">
                <a16:creationId xmlns:a16="http://schemas.microsoft.com/office/drawing/2014/main" id="{1D86786B-2ED2-4F01-8A2B-A529F47C4366}"/>
              </a:ext>
            </a:extLst>
          </p:cNvPr>
          <p:cNvSpPr>
            <a:spLocks noChangeArrowheads="1"/>
          </p:cNvSpPr>
          <p:nvPr/>
        </p:nvSpPr>
        <p:spPr bwMode="auto">
          <a:xfrm>
            <a:off x="8562976" y="35385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6" name="Rectangle 97">
            <a:extLst>
              <a:ext uri="{FF2B5EF4-FFF2-40B4-BE49-F238E27FC236}">
                <a16:creationId xmlns:a16="http://schemas.microsoft.com/office/drawing/2014/main" id="{42B37408-EA44-44FD-A59D-5A545060D120}"/>
              </a:ext>
            </a:extLst>
          </p:cNvPr>
          <p:cNvSpPr>
            <a:spLocks noChangeArrowheads="1"/>
          </p:cNvSpPr>
          <p:nvPr/>
        </p:nvSpPr>
        <p:spPr bwMode="auto">
          <a:xfrm>
            <a:off x="10042526" y="35385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22" name="Picture 98">
            <a:extLst>
              <a:ext uri="{FF2B5EF4-FFF2-40B4-BE49-F238E27FC236}">
                <a16:creationId xmlns:a16="http://schemas.microsoft.com/office/drawing/2014/main" id="{4652ECA2-3ABC-432A-A271-89FED92DDC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42526" y="354012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7" name="Rectangle 99">
            <a:extLst>
              <a:ext uri="{FF2B5EF4-FFF2-40B4-BE49-F238E27FC236}">
                <a16:creationId xmlns:a16="http://schemas.microsoft.com/office/drawing/2014/main" id="{15B0BD76-4F65-4037-9384-7F63C5CA9935}"/>
              </a:ext>
            </a:extLst>
          </p:cNvPr>
          <p:cNvSpPr>
            <a:spLocks noChangeArrowheads="1"/>
          </p:cNvSpPr>
          <p:nvPr/>
        </p:nvSpPr>
        <p:spPr bwMode="auto">
          <a:xfrm>
            <a:off x="10042526" y="35385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9" name="Rectangle 100">
            <a:extLst>
              <a:ext uri="{FF2B5EF4-FFF2-40B4-BE49-F238E27FC236}">
                <a16:creationId xmlns:a16="http://schemas.microsoft.com/office/drawing/2014/main" id="{2B01CBF5-2356-40C1-A575-701BF4D723E5}"/>
              </a:ext>
            </a:extLst>
          </p:cNvPr>
          <p:cNvSpPr>
            <a:spLocks noChangeArrowheads="1"/>
          </p:cNvSpPr>
          <p:nvPr/>
        </p:nvSpPr>
        <p:spPr bwMode="auto">
          <a:xfrm>
            <a:off x="723901" y="42814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25" name="Picture 101">
            <a:extLst>
              <a:ext uri="{FF2B5EF4-FFF2-40B4-BE49-F238E27FC236}">
                <a16:creationId xmlns:a16="http://schemas.microsoft.com/office/drawing/2014/main" id="{AEC56A7F-9C4A-4C59-81C3-FE8B7908B7B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3901" y="428307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102">
            <a:extLst>
              <a:ext uri="{FF2B5EF4-FFF2-40B4-BE49-F238E27FC236}">
                <a16:creationId xmlns:a16="http://schemas.microsoft.com/office/drawing/2014/main" id="{CE14213A-728C-49F9-821D-E3A08E282E2B}"/>
              </a:ext>
            </a:extLst>
          </p:cNvPr>
          <p:cNvSpPr>
            <a:spLocks noChangeArrowheads="1"/>
          </p:cNvSpPr>
          <p:nvPr/>
        </p:nvSpPr>
        <p:spPr bwMode="auto">
          <a:xfrm>
            <a:off x="723901" y="4281488"/>
            <a:ext cx="7840663"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52" name="Rectangle 103">
            <a:extLst>
              <a:ext uri="{FF2B5EF4-FFF2-40B4-BE49-F238E27FC236}">
                <a16:creationId xmlns:a16="http://schemas.microsoft.com/office/drawing/2014/main" id="{3016A5EA-1798-4081-93DF-D179EBCFC9B5}"/>
              </a:ext>
            </a:extLst>
          </p:cNvPr>
          <p:cNvSpPr>
            <a:spLocks noChangeArrowheads="1"/>
          </p:cNvSpPr>
          <p:nvPr/>
        </p:nvSpPr>
        <p:spPr bwMode="auto">
          <a:xfrm>
            <a:off x="8562976" y="42814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28" name="Picture 104">
            <a:extLst>
              <a:ext uri="{FF2B5EF4-FFF2-40B4-BE49-F238E27FC236}">
                <a16:creationId xmlns:a16="http://schemas.microsoft.com/office/drawing/2014/main" id="{48FFD24E-4758-45C8-BFFC-BBC6C7EEC9B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64563" y="428307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3" name="Rectangle 105">
            <a:extLst>
              <a:ext uri="{FF2B5EF4-FFF2-40B4-BE49-F238E27FC236}">
                <a16:creationId xmlns:a16="http://schemas.microsoft.com/office/drawing/2014/main" id="{21219295-736C-479E-BD79-0863971451FA}"/>
              </a:ext>
            </a:extLst>
          </p:cNvPr>
          <p:cNvSpPr>
            <a:spLocks noChangeArrowheads="1"/>
          </p:cNvSpPr>
          <p:nvPr/>
        </p:nvSpPr>
        <p:spPr bwMode="auto">
          <a:xfrm>
            <a:off x="8562976" y="4281488"/>
            <a:ext cx="1479550"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55" name="Rectangle 106">
            <a:extLst>
              <a:ext uri="{FF2B5EF4-FFF2-40B4-BE49-F238E27FC236}">
                <a16:creationId xmlns:a16="http://schemas.microsoft.com/office/drawing/2014/main" id="{A45A117C-F7B3-46D6-B695-727B59925B5B}"/>
              </a:ext>
            </a:extLst>
          </p:cNvPr>
          <p:cNvSpPr>
            <a:spLocks noChangeArrowheads="1"/>
          </p:cNvSpPr>
          <p:nvPr/>
        </p:nvSpPr>
        <p:spPr bwMode="auto">
          <a:xfrm>
            <a:off x="10042526" y="42814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31" name="Picture 107">
            <a:extLst>
              <a:ext uri="{FF2B5EF4-FFF2-40B4-BE49-F238E27FC236}">
                <a16:creationId xmlns:a16="http://schemas.microsoft.com/office/drawing/2014/main" id="{4AE5D287-F5F8-4780-AEC0-19A8FAEDC8E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42526" y="428307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6" name="Rectangle 108">
            <a:extLst>
              <a:ext uri="{FF2B5EF4-FFF2-40B4-BE49-F238E27FC236}">
                <a16:creationId xmlns:a16="http://schemas.microsoft.com/office/drawing/2014/main" id="{393184EB-065C-4C52-95D4-3AB230E15DD4}"/>
              </a:ext>
            </a:extLst>
          </p:cNvPr>
          <p:cNvSpPr>
            <a:spLocks noChangeArrowheads="1"/>
          </p:cNvSpPr>
          <p:nvPr/>
        </p:nvSpPr>
        <p:spPr bwMode="auto">
          <a:xfrm>
            <a:off x="10042526" y="4281488"/>
            <a:ext cx="1317625" cy="373062"/>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58" name="Rectangle 109">
            <a:extLst>
              <a:ext uri="{FF2B5EF4-FFF2-40B4-BE49-F238E27FC236}">
                <a16:creationId xmlns:a16="http://schemas.microsoft.com/office/drawing/2014/main" id="{30B3240B-D51E-419C-9BAE-6E443ED1E72D}"/>
              </a:ext>
            </a:extLst>
          </p:cNvPr>
          <p:cNvSpPr>
            <a:spLocks noChangeArrowheads="1"/>
          </p:cNvSpPr>
          <p:nvPr/>
        </p:nvSpPr>
        <p:spPr bwMode="auto">
          <a:xfrm>
            <a:off x="723901" y="5024438"/>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34" name="Picture 110">
            <a:extLst>
              <a:ext uri="{FF2B5EF4-FFF2-40B4-BE49-F238E27FC236}">
                <a16:creationId xmlns:a16="http://schemas.microsoft.com/office/drawing/2014/main" id="{9F2F2B83-4C8E-474F-8CCF-8F27CE3010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3901" y="5026025"/>
            <a:ext cx="78406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111">
            <a:extLst>
              <a:ext uri="{FF2B5EF4-FFF2-40B4-BE49-F238E27FC236}">
                <a16:creationId xmlns:a16="http://schemas.microsoft.com/office/drawing/2014/main" id="{39C26790-2927-4E18-B2AE-7230FF712A39}"/>
              </a:ext>
            </a:extLst>
          </p:cNvPr>
          <p:cNvSpPr>
            <a:spLocks noChangeArrowheads="1"/>
          </p:cNvSpPr>
          <p:nvPr/>
        </p:nvSpPr>
        <p:spPr bwMode="auto">
          <a:xfrm>
            <a:off x="723901" y="5024438"/>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61" name="Rectangle 112">
            <a:extLst>
              <a:ext uri="{FF2B5EF4-FFF2-40B4-BE49-F238E27FC236}">
                <a16:creationId xmlns:a16="http://schemas.microsoft.com/office/drawing/2014/main" id="{942A61A9-9BB7-4424-BAD1-785BB332BFDF}"/>
              </a:ext>
            </a:extLst>
          </p:cNvPr>
          <p:cNvSpPr>
            <a:spLocks noChangeArrowheads="1"/>
          </p:cNvSpPr>
          <p:nvPr/>
        </p:nvSpPr>
        <p:spPr bwMode="auto">
          <a:xfrm>
            <a:off x="8562976" y="50244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37" name="Picture 113">
            <a:extLst>
              <a:ext uri="{FF2B5EF4-FFF2-40B4-BE49-F238E27FC236}">
                <a16:creationId xmlns:a16="http://schemas.microsoft.com/office/drawing/2014/main" id="{3AFC347A-9A86-4D54-A089-D19F8854E94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64563" y="5026025"/>
            <a:ext cx="14779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2" name="Rectangle 114">
            <a:extLst>
              <a:ext uri="{FF2B5EF4-FFF2-40B4-BE49-F238E27FC236}">
                <a16:creationId xmlns:a16="http://schemas.microsoft.com/office/drawing/2014/main" id="{BE81024C-D26F-4709-9693-94E428488D90}"/>
              </a:ext>
            </a:extLst>
          </p:cNvPr>
          <p:cNvSpPr>
            <a:spLocks noChangeArrowheads="1"/>
          </p:cNvSpPr>
          <p:nvPr/>
        </p:nvSpPr>
        <p:spPr bwMode="auto">
          <a:xfrm>
            <a:off x="8562976" y="5024438"/>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64" name="Rectangle 115">
            <a:extLst>
              <a:ext uri="{FF2B5EF4-FFF2-40B4-BE49-F238E27FC236}">
                <a16:creationId xmlns:a16="http://schemas.microsoft.com/office/drawing/2014/main" id="{7D4993D5-0150-4948-B9DA-FBCA4347A911}"/>
              </a:ext>
            </a:extLst>
          </p:cNvPr>
          <p:cNvSpPr>
            <a:spLocks noChangeArrowheads="1"/>
          </p:cNvSpPr>
          <p:nvPr/>
        </p:nvSpPr>
        <p:spPr bwMode="auto">
          <a:xfrm>
            <a:off x="10042526" y="50244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40" name="Picture 116">
            <a:extLst>
              <a:ext uri="{FF2B5EF4-FFF2-40B4-BE49-F238E27FC236}">
                <a16:creationId xmlns:a16="http://schemas.microsoft.com/office/drawing/2014/main" id="{11F171AD-941B-4B38-8081-5382B9CACE5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042526" y="5026025"/>
            <a:ext cx="13176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 name="Rectangle 117">
            <a:extLst>
              <a:ext uri="{FF2B5EF4-FFF2-40B4-BE49-F238E27FC236}">
                <a16:creationId xmlns:a16="http://schemas.microsoft.com/office/drawing/2014/main" id="{6F97E693-1E60-4CD2-885E-25A939CA06CF}"/>
              </a:ext>
            </a:extLst>
          </p:cNvPr>
          <p:cNvSpPr>
            <a:spLocks noChangeArrowheads="1"/>
          </p:cNvSpPr>
          <p:nvPr/>
        </p:nvSpPr>
        <p:spPr bwMode="auto">
          <a:xfrm>
            <a:off x="10042526" y="5024438"/>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67" name="Rectangle 118">
            <a:extLst>
              <a:ext uri="{FF2B5EF4-FFF2-40B4-BE49-F238E27FC236}">
                <a16:creationId xmlns:a16="http://schemas.microsoft.com/office/drawing/2014/main" id="{F6B2F606-684C-4306-952B-9562DB4CC904}"/>
              </a:ext>
            </a:extLst>
          </p:cNvPr>
          <p:cNvSpPr>
            <a:spLocks noChangeArrowheads="1"/>
          </p:cNvSpPr>
          <p:nvPr/>
        </p:nvSpPr>
        <p:spPr bwMode="auto">
          <a:xfrm>
            <a:off x="723901" y="5768975"/>
            <a:ext cx="7840663"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0" name="Rectangle 121">
            <a:extLst>
              <a:ext uri="{FF2B5EF4-FFF2-40B4-BE49-F238E27FC236}">
                <a16:creationId xmlns:a16="http://schemas.microsoft.com/office/drawing/2014/main" id="{248401DB-CED5-4250-96A4-D32934C7D482}"/>
              </a:ext>
            </a:extLst>
          </p:cNvPr>
          <p:cNvSpPr>
            <a:spLocks noChangeArrowheads="1"/>
          </p:cNvSpPr>
          <p:nvPr/>
        </p:nvSpPr>
        <p:spPr bwMode="auto">
          <a:xfrm>
            <a:off x="8562976" y="5768975"/>
            <a:ext cx="1479550"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46" name="Picture 122">
            <a:extLst>
              <a:ext uri="{FF2B5EF4-FFF2-40B4-BE49-F238E27FC236}">
                <a16:creationId xmlns:a16="http://schemas.microsoft.com/office/drawing/2014/main" id="{320D190A-4544-49BC-857F-B16E5E35911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564563" y="5768975"/>
            <a:ext cx="1477963" cy="371475"/>
          </a:xfrm>
          <a:prstGeom prst="rect">
            <a:avLst/>
          </a:prstGeom>
          <a:noFill/>
          <a:ln>
            <a:noFill/>
          </a:ln>
        </p:spPr>
      </p:pic>
      <p:sp>
        <p:nvSpPr>
          <p:cNvPr id="1073" name="Rectangle 124">
            <a:extLst>
              <a:ext uri="{FF2B5EF4-FFF2-40B4-BE49-F238E27FC236}">
                <a16:creationId xmlns:a16="http://schemas.microsoft.com/office/drawing/2014/main" id="{EB738543-A8C8-4231-9FF4-C1219EAB1282}"/>
              </a:ext>
            </a:extLst>
          </p:cNvPr>
          <p:cNvSpPr>
            <a:spLocks noChangeArrowheads="1"/>
          </p:cNvSpPr>
          <p:nvPr/>
        </p:nvSpPr>
        <p:spPr bwMode="auto">
          <a:xfrm>
            <a:off x="10042526" y="5768975"/>
            <a:ext cx="1317625" cy="371475"/>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pic>
        <p:nvPicPr>
          <p:cNvPr id="1149" name="Picture 125">
            <a:extLst>
              <a:ext uri="{FF2B5EF4-FFF2-40B4-BE49-F238E27FC236}">
                <a16:creationId xmlns:a16="http://schemas.microsoft.com/office/drawing/2014/main" id="{C9D62656-2250-4511-896F-7B9B04688C4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042526" y="5768975"/>
            <a:ext cx="1317625" cy="371475"/>
          </a:xfrm>
          <a:prstGeom prst="rect">
            <a:avLst/>
          </a:prstGeom>
          <a:noFill/>
          <a:ln>
            <a:noFill/>
          </a:ln>
        </p:spPr>
      </p:pic>
      <p:sp>
        <p:nvSpPr>
          <p:cNvPr id="1075" name="Line 127">
            <a:extLst>
              <a:ext uri="{FF2B5EF4-FFF2-40B4-BE49-F238E27FC236}">
                <a16:creationId xmlns:a16="http://schemas.microsoft.com/office/drawing/2014/main" id="{A54D458B-7AB7-4D0F-9F9F-59E70FF632DA}"/>
              </a:ext>
            </a:extLst>
          </p:cNvPr>
          <p:cNvSpPr>
            <a:spLocks noChangeShapeType="1"/>
          </p:cNvSpPr>
          <p:nvPr/>
        </p:nvSpPr>
        <p:spPr bwMode="auto">
          <a:xfrm>
            <a:off x="8564563" y="2149475"/>
            <a:ext cx="0" cy="3997325"/>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6" name="Line 128">
            <a:extLst>
              <a:ext uri="{FF2B5EF4-FFF2-40B4-BE49-F238E27FC236}">
                <a16:creationId xmlns:a16="http://schemas.microsoft.com/office/drawing/2014/main" id="{F847868C-2D91-47FA-A8A0-3084EC02FA21}"/>
              </a:ext>
            </a:extLst>
          </p:cNvPr>
          <p:cNvSpPr>
            <a:spLocks noChangeShapeType="1"/>
          </p:cNvSpPr>
          <p:nvPr/>
        </p:nvSpPr>
        <p:spPr bwMode="auto">
          <a:xfrm>
            <a:off x="10042526" y="2149475"/>
            <a:ext cx="0" cy="3997325"/>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7" name="Line 129">
            <a:extLst>
              <a:ext uri="{FF2B5EF4-FFF2-40B4-BE49-F238E27FC236}">
                <a16:creationId xmlns:a16="http://schemas.microsoft.com/office/drawing/2014/main" id="{282E7D4F-F2D5-4C21-920B-25E2DA3EA868}"/>
              </a:ext>
            </a:extLst>
          </p:cNvPr>
          <p:cNvSpPr>
            <a:spLocks noChangeShapeType="1"/>
          </p:cNvSpPr>
          <p:nvPr/>
        </p:nvSpPr>
        <p:spPr bwMode="auto">
          <a:xfrm>
            <a:off x="717551" y="2797175"/>
            <a:ext cx="10648950" cy="0"/>
          </a:xfrm>
          <a:prstGeom prst="line">
            <a:avLst/>
          </a:prstGeom>
          <a:noFill/>
          <a:ln w="254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8" name="Line 130">
            <a:extLst>
              <a:ext uri="{FF2B5EF4-FFF2-40B4-BE49-F238E27FC236}">
                <a16:creationId xmlns:a16="http://schemas.microsoft.com/office/drawing/2014/main" id="{CC2C4C41-C769-49E3-86B3-857B33588649}"/>
              </a:ext>
            </a:extLst>
          </p:cNvPr>
          <p:cNvSpPr>
            <a:spLocks noChangeShapeType="1"/>
          </p:cNvSpPr>
          <p:nvPr/>
        </p:nvSpPr>
        <p:spPr bwMode="auto">
          <a:xfrm>
            <a:off x="717551" y="316865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9" name="Line 131">
            <a:extLst>
              <a:ext uri="{FF2B5EF4-FFF2-40B4-BE49-F238E27FC236}">
                <a16:creationId xmlns:a16="http://schemas.microsoft.com/office/drawing/2014/main" id="{1A0C9C58-341B-41C7-880F-AD50CF6DBEF6}"/>
              </a:ext>
            </a:extLst>
          </p:cNvPr>
          <p:cNvSpPr>
            <a:spLocks noChangeShapeType="1"/>
          </p:cNvSpPr>
          <p:nvPr/>
        </p:nvSpPr>
        <p:spPr bwMode="auto">
          <a:xfrm>
            <a:off x="717551" y="354012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0" name="Line 132">
            <a:extLst>
              <a:ext uri="{FF2B5EF4-FFF2-40B4-BE49-F238E27FC236}">
                <a16:creationId xmlns:a16="http://schemas.microsoft.com/office/drawing/2014/main" id="{688A1090-090E-4635-A3EC-374EE9C22B93}"/>
              </a:ext>
            </a:extLst>
          </p:cNvPr>
          <p:cNvSpPr>
            <a:spLocks noChangeShapeType="1"/>
          </p:cNvSpPr>
          <p:nvPr/>
        </p:nvSpPr>
        <p:spPr bwMode="auto">
          <a:xfrm>
            <a:off x="717551" y="391160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1" name="Line 133">
            <a:extLst>
              <a:ext uri="{FF2B5EF4-FFF2-40B4-BE49-F238E27FC236}">
                <a16:creationId xmlns:a16="http://schemas.microsoft.com/office/drawing/2014/main" id="{31E741BF-93DE-4A23-8E70-1E5A42DFDD54}"/>
              </a:ext>
            </a:extLst>
          </p:cNvPr>
          <p:cNvSpPr>
            <a:spLocks noChangeShapeType="1"/>
          </p:cNvSpPr>
          <p:nvPr/>
        </p:nvSpPr>
        <p:spPr bwMode="auto">
          <a:xfrm>
            <a:off x="717551" y="428307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2" name="Line 134">
            <a:extLst>
              <a:ext uri="{FF2B5EF4-FFF2-40B4-BE49-F238E27FC236}">
                <a16:creationId xmlns:a16="http://schemas.microsoft.com/office/drawing/2014/main" id="{B322396D-E205-43D7-8236-5DF01F4DC1F2}"/>
              </a:ext>
            </a:extLst>
          </p:cNvPr>
          <p:cNvSpPr>
            <a:spLocks noChangeShapeType="1"/>
          </p:cNvSpPr>
          <p:nvPr/>
        </p:nvSpPr>
        <p:spPr bwMode="auto">
          <a:xfrm>
            <a:off x="717551" y="465455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3" name="Line 135">
            <a:extLst>
              <a:ext uri="{FF2B5EF4-FFF2-40B4-BE49-F238E27FC236}">
                <a16:creationId xmlns:a16="http://schemas.microsoft.com/office/drawing/2014/main" id="{31658791-8D0B-479C-AFF7-88D8CFF8F841}"/>
              </a:ext>
            </a:extLst>
          </p:cNvPr>
          <p:cNvSpPr>
            <a:spLocks noChangeShapeType="1"/>
          </p:cNvSpPr>
          <p:nvPr/>
        </p:nvSpPr>
        <p:spPr bwMode="auto">
          <a:xfrm>
            <a:off x="717551" y="502602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4" name="Line 136">
            <a:extLst>
              <a:ext uri="{FF2B5EF4-FFF2-40B4-BE49-F238E27FC236}">
                <a16:creationId xmlns:a16="http://schemas.microsoft.com/office/drawing/2014/main" id="{8E0BC12C-17FB-4038-BB99-84CB05DD7065}"/>
              </a:ext>
            </a:extLst>
          </p:cNvPr>
          <p:cNvSpPr>
            <a:spLocks noChangeShapeType="1"/>
          </p:cNvSpPr>
          <p:nvPr/>
        </p:nvSpPr>
        <p:spPr bwMode="auto">
          <a:xfrm>
            <a:off x="717551" y="539750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5" name="Line 137">
            <a:extLst>
              <a:ext uri="{FF2B5EF4-FFF2-40B4-BE49-F238E27FC236}">
                <a16:creationId xmlns:a16="http://schemas.microsoft.com/office/drawing/2014/main" id="{2C77E900-B3CE-4CAD-A671-58F82DB3A602}"/>
              </a:ext>
            </a:extLst>
          </p:cNvPr>
          <p:cNvSpPr>
            <a:spLocks noChangeShapeType="1"/>
          </p:cNvSpPr>
          <p:nvPr/>
        </p:nvSpPr>
        <p:spPr bwMode="auto">
          <a:xfrm>
            <a:off x="717551" y="5768975"/>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6" name="Line 138">
            <a:extLst>
              <a:ext uri="{FF2B5EF4-FFF2-40B4-BE49-F238E27FC236}">
                <a16:creationId xmlns:a16="http://schemas.microsoft.com/office/drawing/2014/main" id="{BC329B46-614C-4F3A-ABE6-BA188E281F52}"/>
              </a:ext>
            </a:extLst>
          </p:cNvPr>
          <p:cNvSpPr>
            <a:spLocks noChangeShapeType="1"/>
          </p:cNvSpPr>
          <p:nvPr/>
        </p:nvSpPr>
        <p:spPr bwMode="auto">
          <a:xfrm>
            <a:off x="723901" y="2149475"/>
            <a:ext cx="0" cy="3997325"/>
          </a:xfrm>
          <a:prstGeom prst="line">
            <a:avLst/>
          </a:prstGeom>
          <a:noFill/>
          <a:ln w="12700" cap="flat">
            <a:no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7" name="Line 139">
            <a:extLst>
              <a:ext uri="{FF2B5EF4-FFF2-40B4-BE49-F238E27FC236}">
                <a16:creationId xmlns:a16="http://schemas.microsoft.com/office/drawing/2014/main" id="{4C517684-158E-4D02-9063-DC5D289BE078}"/>
              </a:ext>
            </a:extLst>
          </p:cNvPr>
          <p:cNvSpPr>
            <a:spLocks noChangeShapeType="1"/>
          </p:cNvSpPr>
          <p:nvPr/>
        </p:nvSpPr>
        <p:spPr bwMode="auto">
          <a:xfrm>
            <a:off x="11360151" y="2149475"/>
            <a:ext cx="0" cy="3997325"/>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8" name="Line 140">
            <a:extLst>
              <a:ext uri="{FF2B5EF4-FFF2-40B4-BE49-F238E27FC236}">
                <a16:creationId xmlns:a16="http://schemas.microsoft.com/office/drawing/2014/main" id="{8A16B59B-BDB5-47FF-938A-F0749FCAA1B8}"/>
              </a:ext>
            </a:extLst>
          </p:cNvPr>
          <p:cNvSpPr>
            <a:spLocks noChangeShapeType="1"/>
          </p:cNvSpPr>
          <p:nvPr/>
        </p:nvSpPr>
        <p:spPr bwMode="auto">
          <a:xfrm>
            <a:off x="708407" y="2155825"/>
            <a:ext cx="10648950" cy="0"/>
          </a:xfrm>
          <a:prstGeom prst="line">
            <a:avLst/>
          </a:prstGeom>
          <a:noFill/>
          <a:ln w="12700" cap="flat">
            <a:no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9" name="Line 141">
            <a:extLst>
              <a:ext uri="{FF2B5EF4-FFF2-40B4-BE49-F238E27FC236}">
                <a16:creationId xmlns:a16="http://schemas.microsoft.com/office/drawing/2014/main" id="{A2CB4595-F22C-4416-AE98-13C4478F876E}"/>
              </a:ext>
            </a:extLst>
          </p:cNvPr>
          <p:cNvSpPr>
            <a:spLocks noChangeShapeType="1"/>
          </p:cNvSpPr>
          <p:nvPr/>
        </p:nvSpPr>
        <p:spPr bwMode="auto">
          <a:xfrm>
            <a:off x="717551" y="6140450"/>
            <a:ext cx="10648950" cy="0"/>
          </a:xfrm>
          <a:prstGeom prst="line">
            <a:avLst/>
          </a:prstGeom>
          <a:noFill/>
          <a:ln w="12700" cap="flat">
            <a:solidFill>
              <a:srgbClr val="A5A5A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90" name="Rectangle 142">
            <a:extLst>
              <a:ext uri="{FF2B5EF4-FFF2-40B4-BE49-F238E27FC236}">
                <a16:creationId xmlns:a16="http://schemas.microsoft.com/office/drawing/2014/main" id="{D10BBB89-4E11-46BA-B3B1-731FA57E415D}"/>
              </a:ext>
            </a:extLst>
          </p:cNvPr>
          <p:cNvSpPr>
            <a:spLocks noChangeArrowheads="1"/>
          </p:cNvSpPr>
          <p:nvPr/>
        </p:nvSpPr>
        <p:spPr bwMode="auto">
          <a:xfrm>
            <a:off x="8656638" y="2174875"/>
            <a:ext cx="11541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cs typeface="Arial" panose="020B0604020202020204" pitchFamily="34" charset="0"/>
              </a:rPr>
              <a:t>Neither or </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1" name="Rectangle 143">
            <a:extLst>
              <a:ext uri="{FF2B5EF4-FFF2-40B4-BE49-F238E27FC236}">
                <a16:creationId xmlns:a16="http://schemas.microsoft.com/office/drawing/2014/main" id="{AFF4CAC9-4E74-483E-A1EF-10179FCBCC04}"/>
              </a:ext>
            </a:extLst>
          </p:cNvPr>
          <p:cNvSpPr>
            <a:spLocks noChangeArrowheads="1"/>
          </p:cNvSpPr>
          <p:nvPr/>
        </p:nvSpPr>
        <p:spPr bwMode="auto">
          <a:xfrm>
            <a:off x="8656638" y="2449513"/>
            <a:ext cx="12952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cs typeface="Arial" panose="020B0604020202020204" pitchFamily="34" charset="0"/>
              </a:rPr>
              <a:t>One Person</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2" name="Rectangle 144">
            <a:extLst>
              <a:ext uri="{FF2B5EF4-FFF2-40B4-BE49-F238E27FC236}">
                <a16:creationId xmlns:a16="http://schemas.microsoft.com/office/drawing/2014/main" id="{CDDAD584-A3D3-47B6-9328-59DDCFA4FB0D}"/>
              </a:ext>
            </a:extLst>
          </p:cNvPr>
          <p:cNvSpPr>
            <a:spLocks noChangeArrowheads="1"/>
          </p:cNvSpPr>
          <p:nvPr/>
        </p:nvSpPr>
        <p:spPr bwMode="auto">
          <a:xfrm>
            <a:off x="10134601" y="2174875"/>
            <a:ext cx="5257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cs typeface="Arial" panose="020B0604020202020204" pitchFamily="34" charset="0"/>
              </a:rPr>
              <a:t>Both</a:t>
            </a:r>
            <a:endParaRPr kumimoji="0" lang="en-US" altLang="en-US" sz="1800" b="0" i="0" u="none" strike="noStrike" cap="none" normalizeH="0" baseline="0">
              <a:ln>
                <a:noFill/>
              </a:ln>
              <a:solidFill>
                <a:schemeClr val="tx1"/>
              </a:solidFill>
              <a:effectLst/>
              <a:cs typeface="Arial" panose="020B0604020202020204" pitchFamily="34" charset="0"/>
            </a:endParaRPr>
          </a:p>
        </p:txBody>
      </p:sp>
      <p:sp>
        <p:nvSpPr>
          <p:cNvPr id="1094" name="Rectangle 146">
            <a:extLst>
              <a:ext uri="{FF2B5EF4-FFF2-40B4-BE49-F238E27FC236}">
                <a16:creationId xmlns:a16="http://schemas.microsoft.com/office/drawing/2014/main" id="{4A77025A-F797-4ED9-A41E-2E523AFA9420}"/>
              </a:ext>
            </a:extLst>
          </p:cNvPr>
          <p:cNvSpPr>
            <a:spLocks noChangeArrowheads="1"/>
          </p:cNvSpPr>
          <p:nvPr/>
        </p:nvSpPr>
        <p:spPr bwMode="auto">
          <a:xfrm>
            <a:off x="830265" y="2825750"/>
            <a:ext cx="52578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cs typeface="Arial" panose="020B0604020202020204" pitchFamily="34" charset="0"/>
              </a:rPr>
              <a:t>Respects online privacy (FB, Insta, email, text, etc.)</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095" name="Rectangle 147">
            <a:extLst>
              <a:ext uri="{FF2B5EF4-FFF2-40B4-BE49-F238E27FC236}">
                <a16:creationId xmlns:a16="http://schemas.microsoft.com/office/drawing/2014/main" id="{FF671D1E-8CDD-4E1B-8B96-B7B9A4E4B199}"/>
              </a:ext>
            </a:extLst>
          </p:cNvPr>
          <p:cNvSpPr>
            <a:spLocks noChangeArrowheads="1"/>
          </p:cNvSpPr>
          <p:nvPr/>
        </p:nvSpPr>
        <p:spPr bwMode="auto">
          <a:xfrm>
            <a:off x="815976" y="3187700"/>
            <a:ext cx="31931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cs typeface="Arial" panose="020B0604020202020204" pitchFamily="34" charset="0"/>
              </a:rPr>
              <a:t>Respects</a:t>
            </a:r>
            <a:r>
              <a:rPr kumimoji="0" lang="en-US" altLang="en-US" sz="1800" b="0" i="0" u="none" strike="noStrike" cap="none" normalizeH="0" dirty="0">
                <a:ln>
                  <a:noFill/>
                </a:ln>
                <a:solidFill>
                  <a:srgbClr val="000000"/>
                </a:solidFill>
                <a:effectLst/>
                <a:cs typeface="Arial" panose="020B0604020202020204" pitchFamily="34" charset="0"/>
              </a:rPr>
              <a:t> decisions around sex</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096" name="Rectangle 148">
            <a:extLst>
              <a:ext uri="{FF2B5EF4-FFF2-40B4-BE49-F238E27FC236}">
                <a16:creationId xmlns:a16="http://schemas.microsoft.com/office/drawing/2014/main" id="{F9FAF233-2D96-46A2-8A0E-166B5EBB9069}"/>
              </a:ext>
            </a:extLst>
          </p:cNvPr>
          <p:cNvSpPr>
            <a:spLocks noChangeArrowheads="1"/>
          </p:cNvSpPr>
          <p:nvPr/>
        </p:nvSpPr>
        <p:spPr bwMode="auto">
          <a:xfrm>
            <a:off x="815976" y="3559175"/>
            <a:ext cx="17184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cs typeface="Arial" panose="020B0604020202020204" pitchFamily="34" charset="0"/>
              </a:rPr>
              <a:t>Admits mistakes</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097" name="Rectangle 149">
            <a:extLst>
              <a:ext uri="{FF2B5EF4-FFF2-40B4-BE49-F238E27FC236}">
                <a16:creationId xmlns:a16="http://schemas.microsoft.com/office/drawing/2014/main" id="{74F07541-40DC-4458-852E-83FC7B1861FC}"/>
              </a:ext>
            </a:extLst>
          </p:cNvPr>
          <p:cNvSpPr>
            <a:spLocks noChangeArrowheads="1"/>
          </p:cNvSpPr>
          <p:nvPr/>
        </p:nvSpPr>
        <p:spPr bwMode="auto">
          <a:xfrm>
            <a:off x="815976" y="3930650"/>
            <a:ext cx="49628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cs typeface="Arial" panose="020B0604020202020204" pitchFamily="34" charset="0"/>
              </a:rPr>
              <a:t>Ok with partner spending</a:t>
            </a:r>
            <a:r>
              <a:rPr kumimoji="0" lang="en-US" altLang="en-US" sz="1800" b="0" i="0" u="none" strike="noStrike" cap="none" normalizeH="0" dirty="0">
                <a:ln>
                  <a:noFill/>
                </a:ln>
                <a:solidFill>
                  <a:srgbClr val="000000"/>
                </a:solidFill>
                <a:effectLst/>
                <a:cs typeface="Arial" panose="020B0604020202020204" pitchFamily="34" charset="0"/>
              </a:rPr>
              <a:t> time with frie</a:t>
            </a:r>
            <a:r>
              <a:rPr lang="en-US" altLang="en-US" dirty="0">
                <a:solidFill>
                  <a:srgbClr val="000000"/>
                </a:solidFill>
                <a:cs typeface="Arial" panose="020B0604020202020204" pitchFamily="34" charset="0"/>
              </a:rPr>
              <a:t>nds/family</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098" name="Rectangle 150">
            <a:extLst>
              <a:ext uri="{FF2B5EF4-FFF2-40B4-BE49-F238E27FC236}">
                <a16:creationId xmlns:a16="http://schemas.microsoft.com/office/drawing/2014/main" id="{1712425D-8CFB-4109-A307-F8B733EC0305}"/>
              </a:ext>
            </a:extLst>
          </p:cNvPr>
          <p:cNvSpPr>
            <a:spLocks noChangeArrowheads="1"/>
          </p:cNvSpPr>
          <p:nvPr/>
        </p:nvSpPr>
        <p:spPr bwMode="auto">
          <a:xfrm>
            <a:off x="815976" y="4302125"/>
            <a:ext cx="6648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cs typeface="Arial" panose="020B0604020202020204" pitchFamily="34" charset="0"/>
              </a:rPr>
              <a:t>Trusts that partner is being honest about his/her actions/</a:t>
            </a:r>
            <a:r>
              <a:rPr lang="en-US" altLang="en-US" dirty="0" err="1">
                <a:solidFill>
                  <a:srgbClr val="000000"/>
                </a:solidFill>
                <a:cs typeface="Arial" panose="020B0604020202020204" pitchFamily="34" charset="0"/>
              </a:rPr>
              <a:t>activites</a:t>
            </a:r>
            <a:r>
              <a:rPr kumimoji="0" lang="en-US" altLang="en-US" sz="1800" b="0" i="0" u="none" strike="noStrike" cap="none" normalizeH="0" baseline="0" dirty="0">
                <a:ln>
                  <a:noFill/>
                </a:ln>
                <a:solidFill>
                  <a:srgbClr val="000000"/>
                </a:solidFill>
                <a:effectLst/>
                <a:cs typeface="Arial" panose="020B0604020202020204" pitchFamily="34" charset="0"/>
              </a:rPr>
              <a:t> </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100" name="Rectangle 152">
            <a:extLst>
              <a:ext uri="{FF2B5EF4-FFF2-40B4-BE49-F238E27FC236}">
                <a16:creationId xmlns:a16="http://schemas.microsoft.com/office/drawing/2014/main" id="{7397381A-5A77-4C79-9690-44434730E12E}"/>
              </a:ext>
            </a:extLst>
          </p:cNvPr>
          <p:cNvSpPr>
            <a:spLocks noChangeArrowheads="1"/>
          </p:cNvSpPr>
          <p:nvPr/>
        </p:nvSpPr>
        <p:spPr bwMode="auto">
          <a:xfrm>
            <a:off x="815976" y="4673600"/>
            <a:ext cx="49997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cs typeface="Arial" panose="020B0604020202020204" pitchFamily="34" charset="0"/>
              </a:rPr>
              <a:t>Cares if the other person has fun when going out</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101" name="Rectangle 153">
            <a:extLst>
              <a:ext uri="{FF2B5EF4-FFF2-40B4-BE49-F238E27FC236}">
                <a16:creationId xmlns:a16="http://schemas.microsoft.com/office/drawing/2014/main" id="{243D1F63-B27F-45D9-BE28-6FB8C4A809C6}"/>
              </a:ext>
            </a:extLst>
          </p:cNvPr>
          <p:cNvSpPr>
            <a:spLocks noChangeArrowheads="1"/>
          </p:cNvSpPr>
          <p:nvPr/>
        </p:nvSpPr>
        <p:spPr bwMode="auto">
          <a:xfrm>
            <a:off x="815976" y="5045075"/>
            <a:ext cx="54886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cs typeface="Arial" panose="020B0604020202020204" pitchFamily="34" charset="0"/>
              </a:rPr>
              <a:t>Communicates respectfully both publicly and privately</a:t>
            </a:r>
            <a:endParaRPr kumimoji="0" lang="en-US" altLang="en-US" sz="1800" b="0" i="0" u="none" strike="noStrike" cap="none" normalizeH="0" baseline="0" dirty="0">
              <a:ln>
                <a:noFill/>
              </a:ln>
              <a:solidFill>
                <a:schemeClr val="tx1"/>
              </a:solidFill>
              <a:effectLst/>
              <a:cs typeface="Arial" panose="020B0604020202020204" pitchFamily="34" charset="0"/>
            </a:endParaRPr>
          </a:p>
        </p:txBody>
      </p:sp>
      <p:sp>
        <p:nvSpPr>
          <p:cNvPr id="1102" name="Rectangle 154">
            <a:extLst>
              <a:ext uri="{FF2B5EF4-FFF2-40B4-BE49-F238E27FC236}">
                <a16:creationId xmlns:a16="http://schemas.microsoft.com/office/drawing/2014/main" id="{2E921F2F-F434-40B1-A53D-B7B0BC3181D3}"/>
              </a:ext>
            </a:extLst>
          </p:cNvPr>
          <p:cNvSpPr>
            <a:spLocks noChangeArrowheads="1"/>
          </p:cNvSpPr>
          <p:nvPr/>
        </p:nvSpPr>
        <p:spPr bwMode="auto">
          <a:xfrm>
            <a:off x="815976" y="5416550"/>
            <a:ext cx="62839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rgbClr val="000000"/>
                </a:solidFill>
                <a:effectLst/>
                <a:cs typeface="Arial" panose="020B0604020202020204" pitchFamily="34" charset="0"/>
              </a:rPr>
              <a:t>TOTAL</a:t>
            </a:r>
            <a:r>
              <a:rPr kumimoji="0" lang="en-US" altLang="en-US" sz="1800" b="0" i="1" u="none" strike="noStrike" cap="none" normalizeH="0" baseline="0" dirty="0">
                <a:ln>
                  <a:noFill/>
                </a:ln>
                <a:solidFill>
                  <a:srgbClr val="000000"/>
                </a:solidFill>
                <a:effectLst/>
                <a:cs typeface="Arial" panose="020B0604020202020204" pitchFamily="34" charset="0"/>
              </a:rPr>
              <a:t>:</a:t>
            </a:r>
            <a:r>
              <a:rPr kumimoji="0" lang="en-US" altLang="en-US" sz="1800" b="0" i="1" u="none" strike="noStrike" cap="none" normalizeH="0" dirty="0">
                <a:ln>
                  <a:noFill/>
                </a:ln>
                <a:solidFill>
                  <a:srgbClr val="000000"/>
                </a:solidFill>
                <a:effectLst/>
                <a:cs typeface="Arial" panose="020B0604020202020204" pitchFamily="34" charset="0"/>
              </a:rPr>
              <a:t> Count the number of </a:t>
            </a:r>
            <a:r>
              <a:rPr kumimoji="0" lang="en-US" altLang="en-US" sz="1800" b="1" i="1" u="none" strike="noStrike" cap="none" normalizeH="0" dirty="0">
                <a:ln>
                  <a:noFill/>
                </a:ln>
                <a:solidFill>
                  <a:srgbClr val="000000"/>
                </a:solidFill>
                <a:effectLst/>
                <a:cs typeface="Arial" panose="020B0604020202020204" pitchFamily="34" charset="0"/>
              </a:rPr>
              <a:t>X</a:t>
            </a:r>
            <a:r>
              <a:rPr kumimoji="0" lang="en-US" altLang="en-US" sz="1800" b="0" i="1" u="none" strike="noStrike" cap="none" normalizeH="0" dirty="0">
                <a:ln>
                  <a:noFill/>
                </a:ln>
                <a:solidFill>
                  <a:srgbClr val="000000"/>
                </a:solidFill>
                <a:effectLst/>
                <a:cs typeface="Arial" panose="020B0604020202020204" pitchFamily="34" charset="0"/>
              </a:rPr>
              <a:t>’s from the </a:t>
            </a:r>
            <a:r>
              <a:rPr kumimoji="0" lang="en-US" altLang="en-US" sz="1800" b="1" i="1" u="none" strike="noStrike" cap="none" normalizeH="0" dirty="0">
                <a:ln>
                  <a:noFill/>
                </a:ln>
                <a:solidFill>
                  <a:srgbClr val="000000"/>
                </a:solidFill>
                <a:effectLst/>
                <a:cs typeface="Arial" panose="020B0604020202020204" pitchFamily="34" charset="0"/>
              </a:rPr>
              <a:t>BOTH </a:t>
            </a:r>
            <a:r>
              <a:rPr kumimoji="0" lang="en-US" altLang="en-US" sz="1800" b="0" i="1" u="none" strike="noStrike" cap="none" normalizeH="0" dirty="0">
                <a:ln>
                  <a:noFill/>
                </a:ln>
                <a:solidFill>
                  <a:srgbClr val="000000"/>
                </a:solidFill>
                <a:effectLst/>
                <a:cs typeface="Arial" panose="020B0604020202020204" pitchFamily="34" charset="0"/>
              </a:rPr>
              <a:t>column only</a:t>
            </a:r>
            <a:endParaRPr kumimoji="0" lang="en-US" altLang="en-US" sz="1800" b="0" i="1"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297126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88"/>
                                        </p:tgtEl>
                                        <p:attrNameLst>
                                          <p:attrName>style.visibility</p:attrName>
                                        </p:attrNameLst>
                                      </p:cBhvr>
                                      <p:to>
                                        <p:strVal val="visible"/>
                                      </p:to>
                                    </p:set>
                                    <p:animEffect transition="in" filter="fade">
                                      <p:cBhvr>
                                        <p:cTn id="12" dur="500"/>
                                        <p:tgtEl>
                                          <p:spTgt spid="1088"/>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1090"/>
                                        </p:tgtEl>
                                        <p:attrNameLst>
                                          <p:attrName>style.visibility</p:attrName>
                                        </p:attrNameLst>
                                      </p:cBhvr>
                                      <p:to>
                                        <p:strVal val="visible"/>
                                      </p:to>
                                    </p:set>
                                    <p:anim calcmode="lin" valueType="num">
                                      <p:cBhvr additive="base">
                                        <p:cTn id="15" dur="500" fill="hold"/>
                                        <p:tgtEl>
                                          <p:spTgt spid="1090"/>
                                        </p:tgtEl>
                                        <p:attrNameLst>
                                          <p:attrName>ppt_x</p:attrName>
                                        </p:attrNameLst>
                                      </p:cBhvr>
                                      <p:tavLst>
                                        <p:tav tm="0">
                                          <p:val>
                                            <p:strVal val="#ppt_x"/>
                                          </p:val>
                                        </p:tav>
                                        <p:tav tm="100000">
                                          <p:val>
                                            <p:strVal val="#ppt_x"/>
                                          </p:val>
                                        </p:tav>
                                      </p:tavLst>
                                    </p:anim>
                                    <p:anim calcmode="lin" valueType="num">
                                      <p:cBhvr additive="base">
                                        <p:cTn id="16" dur="500" fill="hold"/>
                                        <p:tgtEl>
                                          <p:spTgt spid="109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91"/>
                                        </p:tgtEl>
                                        <p:attrNameLst>
                                          <p:attrName>style.visibility</p:attrName>
                                        </p:attrNameLst>
                                      </p:cBhvr>
                                      <p:to>
                                        <p:strVal val="visible"/>
                                      </p:to>
                                    </p:set>
                                    <p:anim calcmode="lin" valueType="num">
                                      <p:cBhvr additive="base">
                                        <p:cTn id="19" dur="500" fill="hold"/>
                                        <p:tgtEl>
                                          <p:spTgt spid="1091"/>
                                        </p:tgtEl>
                                        <p:attrNameLst>
                                          <p:attrName>ppt_x</p:attrName>
                                        </p:attrNameLst>
                                      </p:cBhvr>
                                      <p:tavLst>
                                        <p:tav tm="0">
                                          <p:val>
                                            <p:strVal val="#ppt_x"/>
                                          </p:val>
                                        </p:tav>
                                        <p:tav tm="100000">
                                          <p:val>
                                            <p:strVal val="#ppt_x"/>
                                          </p:val>
                                        </p:tav>
                                      </p:tavLst>
                                    </p:anim>
                                    <p:anim calcmode="lin" valueType="num">
                                      <p:cBhvr additive="base">
                                        <p:cTn id="20" dur="500" fill="hold"/>
                                        <p:tgtEl>
                                          <p:spTgt spid="109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92"/>
                                        </p:tgtEl>
                                        <p:attrNameLst>
                                          <p:attrName>style.visibility</p:attrName>
                                        </p:attrNameLst>
                                      </p:cBhvr>
                                      <p:to>
                                        <p:strVal val="visible"/>
                                      </p:to>
                                    </p:set>
                                    <p:anim calcmode="lin" valueType="num">
                                      <p:cBhvr additive="base">
                                        <p:cTn id="23" dur="500" fill="hold"/>
                                        <p:tgtEl>
                                          <p:spTgt spid="1092"/>
                                        </p:tgtEl>
                                        <p:attrNameLst>
                                          <p:attrName>ppt_x</p:attrName>
                                        </p:attrNameLst>
                                      </p:cBhvr>
                                      <p:tavLst>
                                        <p:tav tm="0">
                                          <p:val>
                                            <p:strVal val="#ppt_x"/>
                                          </p:val>
                                        </p:tav>
                                        <p:tav tm="100000">
                                          <p:val>
                                            <p:strVal val="#ppt_x"/>
                                          </p:val>
                                        </p:tav>
                                      </p:tavLst>
                                    </p:anim>
                                    <p:anim calcmode="lin" valueType="num">
                                      <p:cBhvr additive="base">
                                        <p:cTn id="24" dur="500" fill="hold"/>
                                        <p:tgtEl>
                                          <p:spTgt spid="1092"/>
                                        </p:tgtEl>
                                        <p:attrNameLst>
                                          <p:attrName>ppt_y</p:attrName>
                                        </p:attrNameLst>
                                      </p:cBhvr>
                                      <p:tavLst>
                                        <p:tav tm="0">
                                          <p:val>
                                            <p:strVal val="1+#ppt_h/2"/>
                                          </p:val>
                                        </p:tav>
                                        <p:tav tm="100000">
                                          <p:val>
                                            <p:strVal val="#ppt_y"/>
                                          </p:val>
                                        </p:tav>
                                      </p:tavLst>
                                    </p:anim>
                                  </p:childTnLst>
                                </p:cTn>
                              </p:par>
                              <p:par>
                                <p:cTn id="25" presetID="1" presetClass="entr" presetSubtype="0" fill="hold" grpId="0" nodeType="withEffect">
                                  <p:stCondLst>
                                    <p:cond delay="0"/>
                                  </p:stCondLst>
                                  <p:childTnLst>
                                    <p:set>
                                      <p:cBhvr>
                                        <p:cTn id="26" dur="1" fill="hold">
                                          <p:stCondLst>
                                            <p:cond delay="0"/>
                                          </p:stCondLst>
                                        </p:cTn>
                                        <p:tgtEl>
                                          <p:spTgt spid="108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7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8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94"/>
                                        </p:tgtEl>
                                        <p:attrNameLst>
                                          <p:attrName>style.visibility</p:attrName>
                                        </p:attrNameLst>
                                      </p:cBhvr>
                                      <p:to>
                                        <p:strVal val="visible"/>
                                      </p:to>
                                    </p:set>
                                    <p:anim calcmode="lin" valueType="num">
                                      <p:cBhvr additive="base">
                                        <p:cTn id="37" dur="500" fill="hold"/>
                                        <p:tgtEl>
                                          <p:spTgt spid="1094"/>
                                        </p:tgtEl>
                                        <p:attrNameLst>
                                          <p:attrName>ppt_x</p:attrName>
                                        </p:attrNameLst>
                                      </p:cBhvr>
                                      <p:tavLst>
                                        <p:tav tm="0">
                                          <p:val>
                                            <p:strVal val="#ppt_x"/>
                                          </p:val>
                                        </p:tav>
                                        <p:tav tm="100000">
                                          <p:val>
                                            <p:strVal val="#ppt_x"/>
                                          </p:val>
                                        </p:tav>
                                      </p:tavLst>
                                    </p:anim>
                                    <p:anim calcmode="lin" valueType="num">
                                      <p:cBhvr additive="base">
                                        <p:cTn id="38" dur="500" fill="hold"/>
                                        <p:tgtEl>
                                          <p:spTgt spid="109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95"/>
                                        </p:tgtEl>
                                        <p:attrNameLst>
                                          <p:attrName>style.visibility</p:attrName>
                                        </p:attrNameLst>
                                      </p:cBhvr>
                                      <p:to>
                                        <p:strVal val="visible"/>
                                      </p:to>
                                    </p:set>
                                    <p:anim calcmode="lin" valueType="num">
                                      <p:cBhvr additive="base">
                                        <p:cTn id="43" dur="500" fill="hold"/>
                                        <p:tgtEl>
                                          <p:spTgt spid="1095"/>
                                        </p:tgtEl>
                                        <p:attrNameLst>
                                          <p:attrName>ppt_x</p:attrName>
                                        </p:attrNameLst>
                                      </p:cBhvr>
                                      <p:tavLst>
                                        <p:tav tm="0">
                                          <p:val>
                                            <p:strVal val="#ppt_x"/>
                                          </p:val>
                                        </p:tav>
                                        <p:tav tm="100000">
                                          <p:val>
                                            <p:strVal val="#ppt_x"/>
                                          </p:val>
                                        </p:tav>
                                      </p:tavLst>
                                    </p:anim>
                                    <p:anim calcmode="lin" valueType="num">
                                      <p:cBhvr additive="base">
                                        <p:cTn id="44" dur="500" fill="hold"/>
                                        <p:tgtEl>
                                          <p:spTgt spid="109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96"/>
                                        </p:tgtEl>
                                        <p:attrNameLst>
                                          <p:attrName>style.visibility</p:attrName>
                                        </p:attrNameLst>
                                      </p:cBhvr>
                                      <p:to>
                                        <p:strVal val="visible"/>
                                      </p:to>
                                    </p:set>
                                    <p:anim calcmode="lin" valueType="num">
                                      <p:cBhvr additive="base">
                                        <p:cTn id="49" dur="500" fill="hold"/>
                                        <p:tgtEl>
                                          <p:spTgt spid="1096"/>
                                        </p:tgtEl>
                                        <p:attrNameLst>
                                          <p:attrName>ppt_x</p:attrName>
                                        </p:attrNameLst>
                                      </p:cBhvr>
                                      <p:tavLst>
                                        <p:tav tm="0">
                                          <p:val>
                                            <p:strVal val="#ppt_x"/>
                                          </p:val>
                                        </p:tav>
                                        <p:tav tm="100000">
                                          <p:val>
                                            <p:strVal val="#ppt_x"/>
                                          </p:val>
                                        </p:tav>
                                      </p:tavLst>
                                    </p:anim>
                                    <p:anim calcmode="lin" valueType="num">
                                      <p:cBhvr additive="base">
                                        <p:cTn id="50" dur="500" fill="hold"/>
                                        <p:tgtEl>
                                          <p:spTgt spid="109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97"/>
                                        </p:tgtEl>
                                        <p:attrNameLst>
                                          <p:attrName>style.visibility</p:attrName>
                                        </p:attrNameLst>
                                      </p:cBhvr>
                                      <p:to>
                                        <p:strVal val="visible"/>
                                      </p:to>
                                    </p:set>
                                    <p:anim calcmode="lin" valueType="num">
                                      <p:cBhvr additive="base">
                                        <p:cTn id="55" dur="500" fill="hold"/>
                                        <p:tgtEl>
                                          <p:spTgt spid="1097"/>
                                        </p:tgtEl>
                                        <p:attrNameLst>
                                          <p:attrName>ppt_x</p:attrName>
                                        </p:attrNameLst>
                                      </p:cBhvr>
                                      <p:tavLst>
                                        <p:tav tm="0">
                                          <p:val>
                                            <p:strVal val="#ppt_x"/>
                                          </p:val>
                                        </p:tav>
                                        <p:tav tm="100000">
                                          <p:val>
                                            <p:strVal val="#ppt_x"/>
                                          </p:val>
                                        </p:tav>
                                      </p:tavLst>
                                    </p:anim>
                                    <p:anim calcmode="lin" valueType="num">
                                      <p:cBhvr additive="base">
                                        <p:cTn id="56" dur="500" fill="hold"/>
                                        <p:tgtEl>
                                          <p:spTgt spid="109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98"/>
                                        </p:tgtEl>
                                        <p:attrNameLst>
                                          <p:attrName>style.visibility</p:attrName>
                                        </p:attrNameLst>
                                      </p:cBhvr>
                                      <p:to>
                                        <p:strVal val="visible"/>
                                      </p:to>
                                    </p:set>
                                    <p:anim calcmode="lin" valueType="num">
                                      <p:cBhvr additive="base">
                                        <p:cTn id="61" dur="500" fill="hold"/>
                                        <p:tgtEl>
                                          <p:spTgt spid="1098"/>
                                        </p:tgtEl>
                                        <p:attrNameLst>
                                          <p:attrName>ppt_x</p:attrName>
                                        </p:attrNameLst>
                                      </p:cBhvr>
                                      <p:tavLst>
                                        <p:tav tm="0">
                                          <p:val>
                                            <p:strVal val="#ppt_x"/>
                                          </p:val>
                                        </p:tav>
                                        <p:tav tm="100000">
                                          <p:val>
                                            <p:strVal val="#ppt_x"/>
                                          </p:val>
                                        </p:tav>
                                      </p:tavLst>
                                    </p:anim>
                                    <p:anim calcmode="lin" valueType="num">
                                      <p:cBhvr additive="base">
                                        <p:cTn id="62" dur="500" fill="hold"/>
                                        <p:tgtEl>
                                          <p:spTgt spid="109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00"/>
                                        </p:tgtEl>
                                        <p:attrNameLst>
                                          <p:attrName>style.visibility</p:attrName>
                                        </p:attrNameLst>
                                      </p:cBhvr>
                                      <p:to>
                                        <p:strVal val="visible"/>
                                      </p:to>
                                    </p:set>
                                    <p:anim calcmode="lin" valueType="num">
                                      <p:cBhvr additive="base">
                                        <p:cTn id="67" dur="500" fill="hold"/>
                                        <p:tgtEl>
                                          <p:spTgt spid="1100"/>
                                        </p:tgtEl>
                                        <p:attrNameLst>
                                          <p:attrName>ppt_x</p:attrName>
                                        </p:attrNameLst>
                                      </p:cBhvr>
                                      <p:tavLst>
                                        <p:tav tm="0">
                                          <p:val>
                                            <p:strVal val="#ppt_x"/>
                                          </p:val>
                                        </p:tav>
                                        <p:tav tm="100000">
                                          <p:val>
                                            <p:strVal val="#ppt_x"/>
                                          </p:val>
                                        </p:tav>
                                      </p:tavLst>
                                    </p:anim>
                                    <p:anim calcmode="lin" valueType="num">
                                      <p:cBhvr additive="base">
                                        <p:cTn id="68" dur="500" fill="hold"/>
                                        <p:tgtEl>
                                          <p:spTgt spid="110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01"/>
                                        </p:tgtEl>
                                        <p:attrNameLst>
                                          <p:attrName>style.visibility</p:attrName>
                                        </p:attrNameLst>
                                      </p:cBhvr>
                                      <p:to>
                                        <p:strVal val="visible"/>
                                      </p:to>
                                    </p:set>
                                    <p:anim calcmode="lin" valueType="num">
                                      <p:cBhvr additive="base">
                                        <p:cTn id="73" dur="500" fill="hold"/>
                                        <p:tgtEl>
                                          <p:spTgt spid="1101"/>
                                        </p:tgtEl>
                                        <p:attrNameLst>
                                          <p:attrName>ppt_x</p:attrName>
                                        </p:attrNameLst>
                                      </p:cBhvr>
                                      <p:tavLst>
                                        <p:tav tm="0">
                                          <p:val>
                                            <p:strVal val="#ppt_x"/>
                                          </p:val>
                                        </p:tav>
                                        <p:tav tm="100000">
                                          <p:val>
                                            <p:strVal val="#ppt_x"/>
                                          </p:val>
                                        </p:tav>
                                      </p:tavLst>
                                    </p:anim>
                                    <p:anim calcmode="lin" valueType="num">
                                      <p:cBhvr additive="base">
                                        <p:cTn id="74" dur="500" fill="hold"/>
                                        <p:tgtEl>
                                          <p:spTgt spid="110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02"/>
                                        </p:tgtEl>
                                        <p:attrNameLst>
                                          <p:attrName>style.visibility</p:attrName>
                                        </p:attrNameLst>
                                      </p:cBhvr>
                                      <p:to>
                                        <p:strVal val="visible"/>
                                      </p:to>
                                    </p:set>
                                    <p:anim calcmode="lin" valueType="num">
                                      <p:cBhvr additive="base">
                                        <p:cTn id="79" dur="500" fill="hold"/>
                                        <p:tgtEl>
                                          <p:spTgt spid="1102"/>
                                        </p:tgtEl>
                                        <p:attrNameLst>
                                          <p:attrName>ppt_x</p:attrName>
                                        </p:attrNameLst>
                                      </p:cBhvr>
                                      <p:tavLst>
                                        <p:tav tm="0">
                                          <p:val>
                                            <p:strVal val="#ppt_x"/>
                                          </p:val>
                                        </p:tav>
                                        <p:tav tm="100000">
                                          <p:val>
                                            <p:strVal val="#ppt_x"/>
                                          </p:val>
                                        </p:tav>
                                      </p:tavLst>
                                    </p:anim>
                                    <p:anim calcmode="lin" valueType="num">
                                      <p:cBhvr additive="base">
                                        <p:cTn id="80" dur="500" fill="hold"/>
                                        <p:tgtEl>
                                          <p:spTgt spid="1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 grpId="0" animBg="1"/>
      <p:bldP spid="1076" grpId="0" animBg="1"/>
      <p:bldP spid="1086" grpId="0" animBg="1"/>
      <p:bldP spid="1087" grpId="0" animBg="1"/>
      <p:bldP spid="1088" grpId="0" animBg="1"/>
      <p:bldP spid="1090" grpId="0"/>
      <p:bldP spid="1091" grpId="0"/>
      <p:bldP spid="1092" grpId="0"/>
      <p:bldP spid="1094" grpId="0"/>
      <p:bldP spid="1095" grpId="0"/>
      <p:bldP spid="1096" grpId="0"/>
      <p:bldP spid="1097" grpId="0"/>
      <p:bldP spid="1098" grpId="0"/>
      <p:bldP spid="1100" grpId="0"/>
      <p:bldP spid="1101" grpId="0"/>
      <p:bldP spid="11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Did You Win?! </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 name="Content Placeholder 3">
            <a:extLst>
              <a:ext uri="{FF2B5EF4-FFF2-40B4-BE49-F238E27FC236}">
                <a16:creationId xmlns:a16="http://schemas.microsoft.com/office/drawing/2014/main" id="{A8ED9C19-9C9B-4AD6-ABA3-E5C298B747A6}"/>
              </a:ext>
            </a:extLst>
          </p:cNvPr>
          <p:cNvSpPr>
            <a:spLocks noGrp="1"/>
          </p:cNvSpPr>
          <p:nvPr>
            <p:ph idx="1"/>
          </p:nvPr>
        </p:nvSpPr>
        <p:spPr/>
        <p:txBody>
          <a:bodyPr>
            <a:noAutofit/>
          </a:bodyPr>
          <a:lstStyle/>
          <a:p>
            <a:r>
              <a:rPr lang="en-US" sz="2000" b="1" dirty="0">
                <a:latin typeface="Tahoma" panose="020B0604030504040204" pitchFamily="34" charset="0"/>
                <a:ea typeface="Tahoma" panose="020B0604030504040204" pitchFamily="34" charset="0"/>
                <a:cs typeface="Tahoma" panose="020B0604030504040204" pitchFamily="34" charset="0"/>
              </a:rPr>
              <a:t>Scores of 0-8</a:t>
            </a:r>
            <a:r>
              <a:rPr lang="en-US" sz="2000" dirty="0">
                <a:latin typeface="Tahoma" panose="020B0604030504040204" pitchFamily="34" charset="0"/>
                <a:ea typeface="Tahoma" panose="020B0604030504040204" pitchFamily="34" charset="0"/>
                <a:cs typeface="Tahoma" panose="020B0604030504040204" pitchFamily="34" charset="0"/>
              </a:rPr>
              <a:t>:  Relationship has room for improvement. To be healthy, both people need to contribute equally.  Scores in this range indicate that the relationship is either One-Sided or nobody’s trying very hard.  It may work with combined effort and commitment, but it’s probably time for a reality check for you both.  Ultimately, ask yourself…”Does this relationship feel good to me?”</a:t>
            </a:r>
          </a:p>
          <a:p>
            <a:endParaRPr lang="en-US" sz="2000" dirty="0">
              <a:latin typeface="Tahoma" panose="020B0604030504040204" pitchFamily="34" charset="0"/>
              <a:ea typeface="Tahoma" panose="020B0604030504040204" pitchFamily="34" charset="0"/>
              <a:cs typeface="Tahoma" panose="020B0604030504040204" pitchFamily="34" charset="0"/>
            </a:endParaRPr>
          </a:p>
          <a:p>
            <a:r>
              <a:rPr lang="en-US" sz="2000" b="1" dirty="0">
                <a:latin typeface="Tahoma" panose="020B0604030504040204" pitchFamily="34" charset="0"/>
                <a:ea typeface="Tahoma" panose="020B0604030504040204" pitchFamily="34" charset="0"/>
                <a:cs typeface="Tahoma" panose="020B0604030504040204" pitchFamily="34" charset="0"/>
              </a:rPr>
              <a:t>Scores of 8-12</a:t>
            </a:r>
            <a:r>
              <a:rPr lang="en-US" sz="2000" dirty="0">
                <a:latin typeface="Tahoma" panose="020B0604030504040204" pitchFamily="34" charset="0"/>
                <a:ea typeface="Tahoma" panose="020B0604030504040204" pitchFamily="34" charset="0"/>
                <a:cs typeface="Tahoma" panose="020B0604030504040204" pitchFamily="34" charset="0"/>
              </a:rPr>
              <a:t>:  Relationship has potential, but may take a good amount of work. If you both want to continue in the relationship, you both need to pick areas to work on in order to create a healthier relationship.  Make it shared goal with your partner to increase the amount of </a:t>
            </a:r>
            <a:r>
              <a:rPr lang="en-US" sz="2000" b="1" dirty="0">
                <a:latin typeface="Tahoma" panose="020B0604030504040204" pitchFamily="34" charset="0"/>
                <a:ea typeface="Tahoma" panose="020B0604030504040204" pitchFamily="34" charset="0"/>
                <a:cs typeface="Tahoma" panose="020B0604030504040204" pitchFamily="34" charset="0"/>
              </a:rPr>
              <a:t>X</a:t>
            </a:r>
            <a:r>
              <a:rPr lang="en-US" sz="2000" dirty="0">
                <a:latin typeface="Tahoma" panose="020B0604030504040204" pitchFamily="34" charset="0"/>
                <a:ea typeface="Tahoma" panose="020B0604030504040204" pitchFamily="34" charset="0"/>
                <a:cs typeface="Tahoma" panose="020B0604030504040204" pitchFamily="34" charset="0"/>
              </a:rPr>
              <a:t>’s in the </a:t>
            </a:r>
            <a:r>
              <a:rPr lang="en-US" sz="2000" b="1" dirty="0">
                <a:latin typeface="Tahoma" panose="020B0604030504040204" pitchFamily="34" charset="0"/>
                <a:ea typeface="Tahoma" panose="020B0604030504040204" pitchFamily="34" charset="0"/>
                <a:cs typeface="Tahoma" panose="020B0604030504040204" pitchFamily="34" charset="0"/>
              </a:rPr>
              <a:t>Both</a:t>
            </a:r>
            <a:r>
              <a:rPr lang="en-US" sz="2000" dirty="0">
                <a:latin typeface="Tahoma" panose="020B0604030504040204" pitchFamily="34" charset="0"/>
                <a:ea typeface="Tahoma" panose="020B0604030504040204" pitchFamily="34" charset="0"/>
                <a:cs typeface="Tahoma" panose="020B0604030504040204" pitchFamily="34" charset="0"/>
              </a:rPr>
              <a:t> column.</a:t>
            </a:r>
          </a:p>
          <a:p>
            <a:endParaRPr lang="en-US" sz="2000" dirty="0">
              <a:latin typeface="Tahoma" panose="020B0604030504040204" pitchFamily="34" charset="0"/>
              <a:ea typeface="Tahoma" panose="020B0604030504040204" pitchFamily="34" charset="0"/>
              <a:cs typeface="Tahoma" panose="020B0604030504040204" pitchFamily="34" charset="0"/>
            </a:endParaRPr>
          </a:p>
          <a:p>
            <a:r>
              <a:rPr lang="en-US" sz="2000" b="1" dirty="0">
                <a:latin typeface="Tahoma" panose="020B0604030504040204" pitchFamily="34" charset="0"/>
                <a:ea typeface="Tahoma" panose="020B0604030504040204" pitchFamily="34" charset="0"/>
                <a:cs typeface="Tahoma" panose="020B0604030504040204" pitchFamily="34" charset="0"/>
              </a:rPr>
              <a:t>Scores of 12-16: </a:t>
            </a:r>
            <a:r>
              <a:rPr lang="en-US" sz="2000" dirty="0">
                <a:latin typeface="Tahoma" panose="020B0604030504040204" pitchFamily="34" charset="0"/>
                <a:ea typeface="Tahoma" panose="020B0604030504040204" pitchFamily="34" charset="0"/>
                <a:cs typeface="Tahoma" panose="020B0604030504040204" pitchFamily="34" charset="0"/>
              </a:rPr>
              <a:t>You’re on track for a healthy relationship! These take time and effort, you are both working on it.  You have high levels of trust, support, fun, equality and respect.  Keep up the good work and remember…”there is always room for improvement.” </a:t>
            </a:r>
          </a:p>
        </p:txBody>
      </p:sp>
    </p:spTree>
    <p:extLst>
      <p:ext uri="{BB962C8B-B14F-4D97-AF65-F5344CB8AC3E}">
        <p14:creationId xmlns:p14="http://schemas.microsoft.com/office/powerpoint/2010/main" val="25890376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What Can A Tree Tell Us?!</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 name="Content Placeholder 3">
            <a:extLst>
              <a:ext uri="{FF2B5EF4-FFF2-40B4-BE49-F238E27FC236}">
                <a16:creationId xmlns:a16="http://schemas.microsoft.com/office/drawing/2014/main" id="{A8ED9C19-9C9B-4AD6-ABA3-E5C298B747A6}"/>
              </a:ext>
            </a:extLst>
          </p:cNvPr>
          <p:cNvSpPr>
            <a:spLocks noGrp="1"/>
          </p:cNvSpPr>
          <p:nvPr>
            <p:ph idx="1"/>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Let’s talk botany</a:t>
            </a:r>
          </a:p>
          <a:p>
            <a:pPr lvl="1"/>
            <a:r>
              <a:rPr lang="en-US" sz="2000" dirty="0">
                <a:latin typeface="Tahoma" panose="020B0604030504040204" pitchFamily="34" charset="0"/>
                <a:ea typeface="Tahoma" panose="020B0604030504040204" pitchFamily="34" charset="0"/>
                <a:cs typeface="Tahoma" panose="020B0604030504040204" pitchFamily="34" charset="0"/>
              </a:rPr>
              <a:t>Trees pull water and minerals in through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the roots from the soil, which travels up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the trunk and out to the foliage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(leaves/fruits) and disperses O</a:t>
            </a:r>
            <a:r>
              <a:rPr lang="en-US" sz="2000" baseline="30000" dirty="0">
                <a:latin typeface="Tahoma" panose="020B0604030504040204" pitchFamily="34" charset="0"/>
                <a:ea typeface="Tahoma" panose="020B0604030504040204" pitchFamily="34" charset="0"/>
                <a:cs typeface="Tahoma" panose="020B0604030504040204" pitchFamily="34" charset="0"/>
              </a:rPr>
              <a:t>2</a:t>
            </a:r>
            <a:r>
              <a:rPr lang="en-US" sz="2000" dirty="0">
                <a:latin typeface="Tahoma" panose="020B0604030504040204" pitchFamily="34" charset="0"/>
                <a:ea typeface="Tahoma" panose="020B0604030504040204" pitchFamily="34" charset="0"/>
                <a:cs typeface="Tahoma" panose="020B0604030504040204" pitchFamily="34" charset="0"/>
              </a:rPr>
              <a:t> (Oxygen)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for the world</a:t>
            </a:r>
          </a:p>
          <a:p>
            <a:pPr lvl="1"/>
            <a:r>
              <a:rPr lang="en-US" sz="2000" b="1" dirty="0">
                <a:latin typeface="Tahoma" panose="020B0604030504040204" pitchFamily="34" charset="0"/>
                <a:ea typeface="Tahoma" panose="020B0604030504040204" pitchFamily="34" charset="0"/>
                <a:cs typeface="Tahoma" panose="020B0604030504040204" pitchFamily="34" charset="0"/>
              </a:rPr>
              <a:t>Photosynthesis</a:t>
            </a:r>
            <a:r>
              <a:rPr lang="en-US" sz="2000" dirty="0">
                <a:latin typeface="Tahoma" panose="020B0604030504040204" pitchFamily="34" charset="0"/>
                <a:ea typeface="Tahoma" panose="020B0604030504040204" pitchFamily="34" charset="0"/>
                <a:cs typeface="Tahoma" panose="020B0604030504040204" pitchFamily="34" charset="0"/>
              </a:rPr>
              <a:t> – sun shines down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signaling the leaves/branches to pull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CO</a:t>
            </a:r>
            <a:r>
              <a:rPr lang="en-US" sz="2000" baseline="30000" dirty="0">
                <a:latin typeface="Tahoma" panose="020B0604030504040204" pitchFamily="34" charset="0"/>
                <a:ea typeface="Tahoma" panose="020B0604030504040204" pitchFamily="34" charset="0"/>
                <a:cs typeface="Tahoma" panose="020B0604030504040204" pitchFamily="34" charset="0"/>
              </a:rPr>
              <a:t>2</a:t>
            </a:r>
            <a:r>
              <a:rPr lang="en-US" sz="2000" dirty="0">
                <a:latin typeface="Tahoma" panose="020B0604030504040204" pitchFamily="34" charset="0"/>
                <a:ea typeface="Tahoma" panose="020B0604030504040204" pitchFamily="34" charset="0"/>
                <a:cs typeface="Tahoma" panose="020B0604030504040204" pitchFamily="34" charset="0"/>
              </a:rPr>
              <a:t> (Carbon Dioxide) in, make sugar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and disperse new minerals into the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soil</a:t>
            </a:r>
            <a:br>
              <a:rPr lang="en-US" sz="2000" dirty="0">
                <a:latin typeface="Tahoma" panose="020B0604030504040204" pitchFamily="34" charset="0"/>
                <a:ea typeface="Tahoma" panose="020B0604030504040204" pitchFamily="34" charset="0"/>
                <a:cs typeface="Tahoma" panose="020B0604030504040204" pitchFamily="34" charset="0"/>
              </a:rPr>
            </a:br>
            <a:endParaRPr lang="en-US" sz="2000" dirty="0">
              <a:latin typeface="Tahoma" panose="020B0604030504040204" pitchFamily="34" charset="0"/>
              <a:ea typeface="Tahoma" panose="020B0604030504040204" pitchFamily="34" charset="0"/>
              <a:cs typeface="Tahoma" panose="020B0604030504040204" pitchFamily="34" charset="0"/>
            </a:endParaRPr>
          </a:p>
          <a:p>
            <a:pPr lvl="1"/>
            <a:endParaRPr lang="en-US" sz="1800"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F66CD152-7C14-4B24-9DC7-10ADD8187400}"/>
              </a:ext>
            </a:extLst>
          </p:cNvPr>
          <p:cNvPicPr>
            <a:picLocks noChangeAspect="1"/>
          </p:cNvPicPr>
          <p:nvPr/>
        </p:nvPicPr>
        <p:blipFill rotWithShape="1">
          <a:blip r:embed="rId3"/>
          <a:srcRect l="3159" t="1158" r="1764" b="3749"/>
          <a:stretch/>
        </p:blipFill>
        <p:spPr>
          <a:xfrm>
            <a:off x="6486786" y="2089950"/>
            <a:ext cx="3868298" cy="4473537"/>
          </a:xfrm>
          <a:prstGeom prst="rect">
            <a:avLst/>
          </a:prstGeom>
        </p:spPr>
      </p:pic>
      <p:pic>
        <p:nvPicPr>
          <p:cNvPr id="10" name="Picture 9">
            <a:extLst>
              <a:ext uri="{FF2B5EF4-FFF2-40B4-BE49-F238E27FC236}">
                <a16:creationId xmlns:a16="http://schemas.microsoft.com/office/drawing/2014/main" id="{9DA7B194-236F-4135-AF96-05CF92E96D22}"/>
              </a:ext>
            </a:extLst>
          </p:cNvPr>
          <p:cNvPicPr>
            <a:picLocks noChangeAspect="1"/>
          </p:cNvPicPr>
          <p:nvPr/>
        </p:nvPicPr>
        <p:blipFill>
          <a:blip r:embed="rId4"/>
          <a:stretch>
            <a:fillRect/>
          </a:stretch>
        </p:blipFill>
        <p:spPr>
          <a:xfrm>
            <a:off x="6440739" y="2089950"/>
            <a:ext cx="3914345" cy="4473537"/>
          </a:xfrm>
          <a:prstGeom prst="rect">
            <a:avLst/>
          </a:prstGeom>
        </p:spPr>
      </p:pic>
    </p:spTree>
    <p:extLst>
      <p:ext uri="{BB962C8B-B14F-4D97-AF65-F5344CB8AC3E}">
        <p14:creationId xmlns:p14="http://schemas.microsoft.com/office/powerpoint/2010/main" val="33019882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Ok, So What?!</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7" name="Picture 6">
            <a:extLst>
              <a:ext uri="{FF2B5EF4-FFF2-40B4-BE49-F238E27FC236}">
                <a16:creationId xmlns:a16="http://schemas.microsoft.com/office/drawing/2014/main" id="{4DF0A655-A3E3-48EE-B38D-5D3B8E3F5FFB}"/>
              </a:ext>
            </a:extLst>
          </p:cNvPr>
          <p:cNvPicPr>
            <a:picLocks noChangeAspect="1"/>
          </p:cNvPicPr>
          <p:nvPr/>
        </p:nvPicPr>
        <p:blipFill rotWithShape="1">
          <a:blip r:embed="rId3"/>
          <a:srcRect t="67115"/>
          <a:stretch/>
        </p:blipFill>
        <p:spPr>
          <a:xfrm>
            <a:off x="1657475" y="3948459"/>
            <a:ext cx="8877050" cy="3375380"/>
          </a:xfrm>
          <a:prstGeom prst="ellipse">
            <a:avLst/>
          </a:prstGeom>
          <a:ln>
            <a:noFill/>
          </a:ln>
          <a:effectLst>
            <a:softEdge rad="112500"/>
          </a:effectLst>
        </p:spPr>
      </p:pic>
      <p:sp>
        <p:nvSpPr>
          <p:cNvPr id="4" name="Content Placeholder 3">
            <a:extLst>
              <a:ext uri="{FF2B5EF4-FFF2-40B4-BE49-F238E27FC236}">
                <a16:creationId xmlns:a16="http://schemas.microsoft.com/office/drawing/2014/main" id="{A8ED9C19-9C9B-4AD6-ABA3-E5C298B747A6}"/>
              </a:ext>
            </a:extLst>
          </p:cNvPr>
          <p:cNvSpPr>
            <a:spLocks noGrp="1"/>
          </p:cNvSpPr>
          <p:nvPr>
            <p:ph idx="1"/>
          </p:nvPr>
        </p:nvSpPr>
        <p:spPr>
          <a:xfrm>
            <a:off x="609600" y="1293384"/>
            <a:ext cx="10972800" cy="452596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Let’s talk relationships</a:t>
            </a:r>
          </a:p>
          <a:p>
            <a:pPr lvl="1"/>
            <a:r>
              <a:rPr lang="en-US" sz="2400" dirty="0">
                <a:latin typeface="Tahoma" panose="020B0604030504040204" pitchFamily="34" charset="0"/>
                <a:ea typeface="Tahoma" panose="020B0604030504040204" pitchFamily="34" charset="0"/>
                <a:cs typeface="Tahoma" panose="020B0604030504040204" pitchFamily="34" charset="0"/>
              </a:rPr>
              <a:t>Like the tree, our relationships can be explained using the parts of a tree</a:t>
            </a:r>
          </a:p>
          <a:p>
            <a:pPr lvl="2"/>
            <a:r>
              <a:rPr lang="en-US" sz="2400" b="1" dirty="0">
                <a:latin typeface="Tahoma" panose="020B0604030504040204" pitchFamily="34" charset="0"/>
                <a:ea typeface="Tahoma" panose="020B0604030504040204" pitchFamily="34" charset="0"/>
                <a:cs typeface="Tahoma" panose="020B0604030504040204" pitchFamily="34" charset="0"/>
              </a:rPr>
              <a:t>Roots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the relationship tree, the roots represent the five main characteristics that we need to possess to nurture a healthy relationship.  These five roots are “High Self-Esteem,” “Trust,” “Respect for Others,” “Honesty” and “Openness.”  Without these five qualities, we are unable to form and nurture an intimate healthy relationship with others, as well as receive and nurture these qualities in ourselves.</a:t>
            </a:r>
            <a:br>
              <a:rPr lang="en-US" sz="2000" dirty="0">
                <a:latin typeface="Tahoma" panose="020B0604030504040204" pitchFamily="34" charset="0"/>
                <a:ea typeface="Tahoma" panose="020B0604030504040204" pitchFamily="34" charset="0"/>
                <a:cs typeface="Tahoma" panose="020B0604030504040204" pitchFamily="34" charset="0"/>
              </a:rPr>
            </a:br>
            <a:endParaRPr lang="en-US" sz="2000" dirty="0">
              <a:latin typeface="Tahoma" panose="020B0604030504040204" pitchFamily="34" charset="0"/>
              <a:ea typeface="Tahoma" panose="020B0604030504040204" pitchFamily="34" charset="0"/>
              <a:cs typeface="Tahoma" panose="020B0604030504040204" pitchFamily="34" charset="0"/>
            </a:endParaRPr>
          </a:p>
          <a:p>
            <a:pPr lvl="1"/>
            <a:endParaRPr lang="en-US" sz="1800"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288599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ipe(down)">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Ok, I guess…</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7" name="Picture 6">
            <a:extLst>
              <a:ext uri="{FF2B5EF4-FFF2-40B4-BE49-F238E27FC236}">
                <a16:creationId xmlns:a16="http://schemas.microsoft.com/office/drawing/2014/main" id="{4DF0A655-A3E3-48EE-B38D-5D3B8E3F5FFB}"/>
              </a:ext>
            </a:extLst>
          </p:cNvPr>
          <p:cNvPicPr>
            <a:picLocks noChangeAspect="1"/>
          </p:cNvPicPr>
          <p:nvPr/>
        </p:nvPicPr>
        <p:blipFill rotWithShape="1">
          <a:blip r:embed="rId3"/>
          <a:srcRect l="30075" t="21674" r="28021" b="12859"/>
          <a:stretch/>
        </p:blipFill>
        <p:spPr>
          <a:xfrm>
            <a:off x="8552957" y="329805"/>
            <a:ext cx="3523489" cy="6365009"/>
          </a:xfrm>
          <a:prstGeom prst="ellipse">
            <a:avLst/>
          </a:prstGeom>
          <a:ln>
            <a:noFill/>
          </a:ln>
          <a:effectLst>
            <a:softEdge rad="112500"/>
          </a:effectLst>
        </p:spPr>
      </p:pic>
      <p:sp>
        <p:nvSpPr>
          <p:cNvPr id="4" name="Content Placeholder 3">
            <a:extLst>
              <a:ext uri="{FF2B5EF4-FFF2-40B4-BE49-F238E27FC236}">
                <a16:creationId xmlns:a16="http://schemas.microsoft.com/office/drawing/2014/main" id="{A8ED9C19-9C9B-4AD6-ABA3-E5C298B747A6}"/>
              </a:ext>
            </a:extLst>
          </p:cNvPr>
          <p:cNvSpPr>
            <a:spLocks noGrp="1"/>
          </p:cNvSpPr>
          <p:nvPr>
            <p:ph idx="1"/>
          </p:nvPr>
        </p:nvSpPr>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Let’s talk relationships – some more</a:t>
            </a:r>
          </a:p>
          <a:p>
            <a:pPr lvl="1"/>
            <a:r>
              <a:rPr lang="en-US" sz="2400" dirty="0">
                <a:latin typeface="Tahoma" panose="020B0604030504040204" pitchFamily="34" charset="0"/>
                <a:ea typeface="Tahoma" panose="020B0604030504040204" pitchFamily="34" charset="0"/>
                <a:cs typeface="Tahoma" panose="020B0604030504040204" pitchFamily="34" charset="0"/>
              </a:rPr>
              <a:t>Trunk:</a:t>
            </a:r>
            <a:r>
              <a:rPr lang="en-US" sz="2000" dirty="0">
                <a:latin typeface="Tahoma" panose="020B0604030504040204" pitchFamily="34" charset="0"/>
                <a:ea typeface="Tahoma" panose="020B0604030504040204" pitchFamily="34" charset="0"/>
                <a:cs typeface="Tahoma" panose="020B0604030504040204" pitchFamily="34" charset="0"/>
              </a:rPr>
              <a:t> represents </a:t>
            </a:r>
            <a:r>
              <a:rPr lang="en-US" sz="2000" b="1" dirty="0">
                <a:latin typeface="Tahoma" panose="020B0604030504040204" pitchFamily="34" charset="0"/>
                <a:ea typeface="Tahoma" panose="020B0604030504040204" pitchFamily="34" charset="0"/>
                <a:cs typeface="Tahoma" panose="020B0604030504040204" pitchFamily="34" charset="0"/>
              </a:rPr>
              <a:t>communication</a:t>
            </a:r>
            <a:r>
              <a:rPr lang="en-US" sz="2000" dirty="0">
                <a:latin typeface="Tahoma" panose="020B0604030504040204" pitchFamily="34" charset="0"/>
                <a:ea typeface="Tahoma" panose="020B0604030504040204" pitchFamily="34" charset="0"/>
                <a:cs typeface="Tahoma" panose="020B0604030504040204" pitchFamily="34" charset="0"/>
              </a:rPr>
              <a:t>.  Communication, like the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trunk of the tree, is a two-way flow of information.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Communication is the means by which different skills are used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to share information with another individual (or groups of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individuals).  These can be done through several means: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b="1" i="1" dirty="0">
                <a:latin typeface="Tahoma" panose="020B0604030504040204" pitchFamily="34" charset="0"/>
                <a:ea typeface="Tahoma" panose="020B0604030504040204" pitchFamily="34" charset="0"/>
                <a:cs typeface="Tahoma" panose="020B0604030504040204" pitchFamily="34" charset="0"/>
              </a:rPr>
              <a:t>verbal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(face-to-face, telephone, radio or television and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other media),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i="1" dirty="0">
                <a:latin typeface="Tahoma" panose="020B0604030504040204" pitchFamily="34" charset="0"/>
                <a:ea typeface="Tahoma" panose="020B0604030504040204" pitchFamily="34" charset="0"/>
                <a:cs typeface="Tahoma" panose="020B0604030504040204" pitchFamily="34" charset="0"/>
              </a:rPr>
              <a:t>non-verbal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(body language, gestures, how we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dress or act – even our scent), </a:t>
            </a:r>
            <a:r>
              <a:rPr lang="en-US" sz="2000" b="1" i="1" dirty="0">
                <a:latin typeface="Tahoma" panose="020B0604030504040204" pitchFamily="34" charset="0"/>
                <a:ea typeface="Tahoma" panose="020B0604030504040204" pitchFamily="34" charset="0"/>
                <a:cs typeface="Tahoma" panose="020B0604030504040204" pitchFamily="34" charset="0"/>
              </a:rPr>
              <a:t>written</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(letters, notes, emails,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books and magazines) and </a:t>
            </a:r>
            <a:r>
              <a:rPr lang="en-US" sz="2000" b="1" i="1" dirty="0">
                <a:latin typeface="Tahoma" panose="020B0604030504040204" pitchFamily="34" charset="0"/>
                <a:ea typeface="Tahoma" panose="020B0604030504040204" pitchFamily="34" charset="0"/>
                <a:cs typeface="Tahoma" panose="020B0604030504040204" pitchFamily="34" charset="0"/>
              </a:rPr>
              <a:t>electronic</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(texting, emojis,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social media and hashtags)..</a:t>
            </a:r>
            <a:br>
              <a:rPr lang="en-US" sz="2000" dirty="0">
                <a:latin typeface="Tahoma" panose="020B0604030504040204" pitchFamily="34" charset="0"/>
                <a:ea typeface="Tahoma" panose="020B0604030504040204" pitchFamily="34" charset="0"/>
                <a:cs typeface="Tahoma" panose="020B0604030504040204" pitchFamily="34" charset="0"/>
              </a:rPr>
            </a:br>
            <a:endParaRPr lang="en-US" sz="2000" dirty="0">
              <a:latin typeface="Tahoma" panose="020B0604030504040204" pitchFamily="34" charset="0"/>
              <a:ea typeface="Tahoma" panose="020B0604030504040204" pitchFamily="34" charset="0"/>
              <a:cs typeface="Tahoma" panose="020B0604030504040204" pitchFamily="34" charset="0"/>
            </a:endParaRPr>
          </a:p>
          <a:p>
            <a:pPr lvl="1"/>
            <a:endParaRPr lang="en-US" sz="1800"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95560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Huh…that makes sense…</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7" name="Picture 6">
            <a:extLst>
              <a:ext uri="{FF2B5EF4-FFF2-40B4-BE49-F238E27FC236}">
                <a16:creationId xmlns:a16="http://schemas.microsoft.com/office/drawing/2014/main" id="{4DF0A655-A3E3-48EE-B38D-5D3B8E3F5FFB}"/>
              </a:ext>
            </a:extLst>
          </p:cNvPr>
          <p:cNvPicPr>
            <a:picLocks noChangeAspect="1"/>
          </p:cNvPicPr>
          <p:nvPr/>
        </p:nvPicPr>
        <p:blipFill rotWithShape="1">
          <a:blip r:embed="rId3"/>
          <a:srcRect l="13504" t="1559" r="17333" b="45676"/>
          <a:stretch/>
        </p:blipFill>
        <p:spPr>
          <a:xfrm>
            <a:off x="6096000" y="1727823"/>
            <a:ext cx="5815583" cy="5130177"/>
          </a:xfrm>
          <a:prstGeom prst="ellipse">
            <a:avLst/>
          </a:prstGeom>
          <a:ln>
            <a:noFill/>
          </a:ln>
          <a:effectLst>
            <a:softEdge rad="112500"/>
          </a:effectLst>
        </p:spPr>
      </p:pic>
      <p:sp>
        <p:nvSpPr>
          <p:cNvPr id="4" name="Content Placeholder 3">
            <a:extLst>
              <a:ext uri="{FF2B5EF4-FFF2-40B4-BE49-F238E27FC236}">
                <a16:creationId xmlns:a16="http://schemas.microsoft.com/office/drawing/2014/main" id="{A8ED9C19-9C9B-4AD6-ABA3-E5C298B747A6}"/>
              </a:ext>
            </a:extLst>
          </p:cNvPr>
          <p:cNvSpPr>
            <a:spLocks noGrp="1"/>
          </p:cNvSpPr>
          <p:nvPr>
            <p:ph idx="1"/>
          </p:nvPr>
        </p:nvSpPr>
        <p:spPr>
          <a:xfrm>
            <a:off x="609600" y="1600201"/>
            <a:ext cx="10972800" cy="5162900"/>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Let’s talk relationships – some more</a:t>
            </a:r>
          </a:p>
          <a:p>
            <a:pPr lvl="1"/>
            <a:r>
              <a:rPr lang="en-US" sz="2400" b="1" dirty="0">
                <a:latin typeface="Tahoma" panose="020B0604030504040204" pitchFamily="34" charset="0"/>
                <a:ea typeface="Tahoma" panose="020B0604030504040204" pitchFamily="34" charset="0"/>
                <a:cs typeface="Tahoma" panose="020B0604030504040204" pitchFamily="34" charset="0"/>
              </a:rPr>
              <a:t>Foliage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represents the relationship that has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grown as a result of the nurtured roots, soil and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trunk of the tree.  </a:t>
            </a:r>
            <a:br>
              <a:rPr lang="en-US" sz="2000" dirty="0">
                <a:latin typeface="Tahoma" panose="020B0604030504040204" pitchFamily="34" charset="0"/>
                <a:ea typeface="Tahoma" panose="020B0604030504040204" pitchFamily="34" charset="0"/>
                <a:cs typeface="Tahoma" panose="020B0604030504040204" pitchFamily="34" charset="0"/>
              </a:rPr>
            </a:b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In nature, the leaves play the role of cooling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the tree down, remove carbon dioxide (CO</a:t>
            </a:r>
            <a:r>
              <a:rPr lang="en-US" sz="2000" baseline="-25000" dirty="0">
                <a:latin typeface="Tahoma" panose="020B0604030504040204" pitchFamily="34" charset="0"/>
                <a:ea typeface="Tahoma" panose="020B0604030504040204" pitchFamily="34" charset="0"/>
                <a:cs typeface="Tahoma" panose="020B0604030504040204" pitchFamily="34" charset="0"/>
              </a:rPr>
              <a:t>2</a:t>
            </a:r>
            <a:r>
              <a:rPr lang="en-US" sz="2000" dirty="0">
                <a:latin typeface="Tahoma" panose="020B0604030504040204" pitchFamily="34" charset="0"/>
                <a:ea typeface="Tahoma" panose="020B0604030504040204" pitchFamily="34" charset="0"/>
                <a:cs typeface="Tahoma" panose="020B0604030504040204" pitchFamily="34" charset="0"/>
              </a:rPr>
              <a:t>)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and release oxygen (O</a:t>
            </a:r>
            <a:r>
              <a:rPr lang="en-US" sz="2000" baseline="-25000" dirty="0">
                <a:latin typeface="Tahoma" panose="020B0604030504040204" pitchFamily="34" charset="0"/>
                <a:ea typeface="Tahoma" panose="020B0604030504040204" pitchFamily="34" charset="0"/>
                <a:cs typeface="Tahoma" panose="020B0604030504040204" pitchFamily="34" charset="0"/>
              </a:rPr>
              <a:t>2</a:t>
            </a:r>
            <a:r>
              <a:rPr lang="en-US" sz="2000" dirty="0">
                <a:latin typeface="Tahoma" panose="020B0604030504040204" pitchFamily="34" charset="0"/>
                <a:ea typeface="Tahoma" panose="020B0604030504040204" pitchFamily="34" charset="0"/>
                <a:cs typeface="Tahoma" panose="020B0604030504040204" pitchFamily="34" charset="0"/>
              </a:rPr>
              <a:t>) into the air.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Similarly, when we are in relationships we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remove loneliness, sadness (at times) and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the need to be in relationship with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others.  Healthy relationships also help to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increase support and the feeling of being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connected.</a:t>
            </a:r>
            <a:br>
              <a:rPr lang="en-US" sz="2000" dirty="0">
                <a:latin typeface="Tahoma" panose="020B0604030504040204" pitchFamily="34" charset="0"/>
                <a:ea typeface="Tahoma" panose="020B0604030504040204" pitchFamily="34" charset="0"/>
                <a:cs typeface="Tahoma" panose="020B0604030504040204" pitchFamily="34" charset="0"/>
              </a:rPr>
            </a:br>
            <a:endParaRPr lang="en-US" sz="2000" dirty="0">
              <a:latin typeface="Tahoma" panose="020B0604030504040204" pitchFamily="34" charset="0"/>
              <a:ea typeface="Tahoma" panose="020B0604030504040204" pitchFamily="34" charset="0"/>
              <a:cs typeface="Tahoma" panose="020B0604030504040204" pitchFamily="34" charset="0"/>
            </a:endParaRPr>
          </a:p>
          <a:p>
            <a:pPr lvl="1"/>
            <a:endParaRPr lang="en-US" sz="1800"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46466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59104</TotalTime>
  <Words>905</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Century Gothic</vt:lpstr>
      <vt:lpstr>Courier New</vt:lpstr>
      <vt:lpstr>Palatino Linotype</vt:lpstr>
      <vt:lpstr>Tahoma</vt:lpstr>
      <vt:lpstr>Trebuchet MS</vt:lpstr>
      <vt:lpstr>Company background presentation</vt:lpstr>
      <vt:lpstr>Healthy Relationships</vt:lpstr>
      <vt:lpstr>Where To…??</vt:lpstr>
      <vt:lpstr>Quiz Time </vt:lpstr>
      <vt:lpstr>Quiz Time </vt:lpstr>
      <vt:lpstr>Did You Win?! </vt:lpstr>
      <vt:lpstr>What Can A Tree Tell Us?!</vt:lpstr>
      <vt:lpstr>Ok, So What?!</vt:lpstr>
      <vt:lpstr>Ok, I guess…</vt:lpstr>
      <vt:lpstr>Huh…that makes sense…</vt:lpstr>
      <vt:lpstr>Are We There Yet?!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39</cp:revision>
  <dcterms:created xsi:type="dcterms:W3CDTF">2021-11-16T04:49:44Z</dcterms:created>
  <dcterms:modified xsi:type="dcterms:W3CDTF">2023-08-22T20:29:58Z</dcterms:modified>
</cp:coreProperties>
</file>