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317" r:id="rId4"/>
    <p:sldId id="319" r:id="rId5"/>
    <p:sldId id="320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ED48B-E8B5-44F5-9136-ADA448B0AD94}">
          <p14:sldIdLst>
            <p14:sldId id="270"/>
            <p14:sldId id="271"/>
            <p14:sldId id="317"/>
            <p14:sldId id="319"/>
            <p14:sldId id="320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hael Noll" initials="MN" lastIdx="4" clrIdx="0">
    <p:extLst>
      <p:ext uri="{19B8F6BF-5375-455C-9EA6-DF929625EA0E}">
        <p15:presenceInfo xmlns:p15="http://schemas.microsoft.com/office/powerpoint/2012/main" userId="bef1d86447e0c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921024"/>
            <a:ext cx="10363200" cy="3216675"/>
          </a:xfrm>
        </p:spPr>
        <p:txBody>
          <a:bodyPr anchor="t"/>
          <a:lstStyle/>
          <a:p>
            <a:pPr>
              <a:spcBef>
                <a:spcPts val="2400"/>
              </a:spcBef>
            </a:pPr>
            <a:r>
              <a:rPr lang="en-US" sz="8800" i="1" dirty="0"/>
              <a:t>Anger:</a:t>
            </a:r>
            <a:br>
              <a:rPr lang="en-US" sz="8800" i="1" dirty="0"/>
            </a:br>
            <a:r>
              <a:rPr lang="en-US" sz="8800" i="1" dirty="0"/>
              <a:t>Trigger and Relax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4252395"/>
            <a:ext cx="12191999" cy="2365899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Interactions Group (HIG)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b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</a:br>
            <a:r>
              <a:rPr lang="en-US" sz="3200" dirty="0">
                <a:latin typeface="Trebuchet MS" panose="020B0603020202020204" pitchFamily="34" charset="0"/>
                <a:ea typeface="Microsoft JhengHei Light" panose="020B0304030504040204" pitchFamily="34" charset="-120"/>
              </a:rPr>
              <a:t>Michael Noll           Counseling, LLC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47E88-EDDF-4FAD-A919-FE69F1A8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64" y="5559634"/>
            <a:ext cx="124326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Where To…??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3384"/>
            <a:ext cx="10972800" cy="483277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Previously in Healthy Interactions </a:t>
            </a:r>
          </a:p>
          <a:p>
            <a:pPr lvl="1"/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PayOffs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get there?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ABCDE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 Log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time…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Relaxation  </a:t>
            </a:r>
          </a:p>
          <a:p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What’s Your Trigger?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5377"/>
            <a:ext cx="10972800" cy="5336786"/>
          </a:xfrm>
        </p:spPr>
        <p:txBody>
          <a:bodyPr>
            <a:noAutofit/>
          </a:bodyPr>
          <a:lstStyle/>
          <a:p>
            <a:r>
              <a:rPr lang="en-US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thoughts that cause emotional pain and suffering; may lead to overwhelming emotions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Distorted thinking patterns that prevent relationships from thriving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Taking things personally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Ignoring the positive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Perfectionism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Fairness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Self-Fulfilling Prophecy</a:t>
            </a:r>
          </a:p>
          <a:p>
            <a:pPr lvl="2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Black/White Thinking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How you’re triggered…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39057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What’s triggered you?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Sensory Input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Ears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Touch</a:t>
            </a:r>
          </a:p>
          <a:p>
            <a:pPr lvl="1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Assumptions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Perception that you’ve been harmed and victimized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Belief that the provoking person harmed you deliberately</a:t>
            </a:r>
          </a:p>
          <a:p>
            <a:pPr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Belief that the provoking person was wrong and bad to harm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Story or Something Like It…</a:t>
            </a:r>
          </a:p>
        </p:txBody>
      </p:sp>
    </p:spTree>
    <p:extLst>
      <p:ext uri="{BB962C8B-B14F-4D97-AF65-F5344CB8AC3E}">
        <p14:creationId xmlns:p14="http://schemas.microsoft.com/office/powerpoint/2010/main" val="258903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Relaxing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D9C19-9C9B-4AD6-ABA3-E5C298B74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8485"/>
            <a:ext cx="10972800" cy="5399539"/>
          </a:xfrm>
        </p:spPr>
        <p:txBody>
          <a:bodyPr>
            <a:no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Before Triggers or Build Up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Progressive Muscle Relaxation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Release Tension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 Breathing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it Out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 out a scenario into at least 3 segments </a:t>
            </a:r>
          </a:p>
          <a:p>
            <a:pPr lvl="2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Breathe at the end of each segment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Cue-Words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GoosFraBa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Combo-Relax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through some scenarios, without relaxing, and notice where the tension is</a:t>
            </a: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above relax techniques when thinking about the scenarios</a:t>
            </a:r>
          </a:p>
        </p:txBody>
      </p:sp>
    </p:spTree>
    <p:extLst>
      <p:ext uri="{BB962C8B-B14F-4D97-AF65-F5344CB8AC3E}">
        <p14:creationId xmlns:p14="http://schemas.microsoft.com/office/powerpoint/2010/main" val="33019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98485"/>
          </a:xfrm>
        </p:spPr>
        <p:txBody>
          <a:bodyPr/>
          <a:lstStyle/>
          <a:p>
            <a:r>
              <a:rPr lang="en-US" dirty="0"/>
              <a:t>Done Already??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Recap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Trigger Thoughts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Relaxation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Time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Healthy Relationships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24F16B-3803-4ED6-96B0-ACC70FC39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4" y="94899"/>
            <a:ext cx="1125367" cy="110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48058</TotalTime>
  <Words>204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Tahoma</vt:lpstr>
      <vt:lpstr>Trebuchet MS</vt:lpstr>
      <vt:lpstr>Company background presentation</vt:lpstr>
      <vt:lpstr>Anger: Trigger and Relax</vt:lpstr>
      <vt:lpstr>Where To…??</vt:lpstr>
      <vt:lpstr>What’s Your Trigger? </vt:lpstr>
      <vt:lpstr>How you’re triggered…</vt:lpstr>
      <vt:lpstr>Relaxing</vt:lpstr>
      <vt:lpstr>Done Already??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#Codependency  (Self Love Deficit Disorder): Week 2</dc:title>
  <dc:creator>Mchael Noll</dc:creator>
  <cp:lastModifiedBy>Mchael Noll</cp:lastModifiedBy>
  <cp:revision>39</cp:revision>
  <dcterms:created xsi:type="dcterms:W3CDTF">2021-11-16T04:49:44Z</dcterms:created>
  <dcterms:modified xsi:type="dcterms:W3CDTF">2023-08-15T20:30:50Z</dcterms:modified>
</cp:coreProperties>
</file>