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70" r:id="rId2"/>
    <p:sldId id="271" r:id="rId3"/>
    <p:sldId id="317" r:id="rId4"/>
    <p:sldId id="319" r:id="rId5"/>
    <p:sldId id="318" r:id="rId6"/>
    <p:sldId id="320" r:id="rId7"/>
    <p:sldId id="321" r:id="rId8"/>
    <p:sldId id="30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F9ED48B-E8B5-44F5-9136-ADA448B0AD94}">
          <p14:sldIdLst>
            <p14:sldId id="270"/>
            <p14:sldId id="271"/>
            <p14:sldId id="317"/>
            <p14:sldId id="319"/>
            <p14:sldId id="318"/>
            <p14:sldId id="320"/>
            <p14:sldId id="321"/>
            <p14:sldId id="30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chael Noll" initials="MN" lastIdx="4" clrIdx="0">
    <p:extLst>
      <p:ext uri="{19B8F6BF-5375-455C-9EA6-DF929625EA0E}">
        <p15:presenceInfo xmlns:p15="http://schemas.microsoft.com/office/powerpoint/2012/main" userId="bef1d86447e0c26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4" d="100"/>
          <a:sy n="84" d="100"/>
        </p:scale>
        <p:origin x="96" y="149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5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00FC0-9E7A-4C53-8A3B-3C3C9A736C42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8944F-81ED-4843-A3E6-D41A69087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14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122B6-E47E-4A80-A9F3-23FD10D674FE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1C5CE-222C-4659-9A99-B99FC42AF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527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82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95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99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2/28/2022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06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8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33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93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625"/>
            <a:ext cx="10972800" cy="16002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8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00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5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479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349BF3EA-1A78-4F07-BDC0-C8A1BD461199}" type="datetimeFigureOut">
              <a:rPr lang="en-US" smtClean="0"/>
              <a:pPr/>
              <a:t>2/28/2022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251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lnSpc>
          <a:spcPts val="4800"/>
        </a:lnSpc>
        <a:spcBef>
          <a:spcPct val="0"/>
        </a:spcBef>
        <a:buNone/>
        <a:defRPr sz="480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399" y="239706"/>
            <a:ext cx="10363200" cy="3216675"/>
          </a:xfrm>
        </p:spPr>
        <p:txBody>
          <a:bodyPr anchor="t"/>
          <a:lstStyle/>
          <a:p>
            <a:pPr>
              <a:spcBef>
                <a:spcPts val="2400"/>
              </a:spcBef>
            </a:pPr>
            <a:r>
              <a:rPr lang="en-US" sz="8800" i="1" dirty="0"/>
              <a:t>#Stressed or </a:t>
            </a:r>
            <a:r>
              <a:rPr lang="en-US" sz="8800" i="1"/>
              <a:t>#Angered?</a:t>
            </a:r>
            <a:endParaRPr lang="en-US" sz="8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0" y="4252395"/>
            <a:ext cx="12191999" cy="2365899"/>
          </a:xfrm>
        </p:spPr>
        <p:txBody>
          <a:bodyPr>
            <a:normAutofit/>
          </a:bodyPr>
          <a:lstStyle/>
          <a:p>
            <a:r>
              <a:rPr lang="en-US" sz="36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Healthy Interactions Group (HIG)</a:t>
            </a:r>
            <a:b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br>
              <a:rPr lang="en-US" sz="3200" dirty="0">
                <a:latin typeface="Trebuchet MS" panose="020B0603020202020204" pitchFamily="34" charset="0"/>
                <a:ea typeface="Microsoft JhengHei Light" panose="020B0304030504040204" pitchFamily="34" charset="-120"/>
              </a:rPr>
            </a:br>
            <a:r>
              <a:rPr lang="en-US" sz="3200" dirty="0">
                <a:latin typeface="Trebuchet MS" panose="020B0603020202020204" pitchFamily="34" charset="0"/>
                <a:ea typeface="Microsoft JhengHei Light" panose="020B0304030504040204" pitchFamily="34" charset="-120"/>
              </a:rPr>
              <a:t>Michael Noll           Counseling, LLC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8D47E88-EDDF-4FAD-A919-FE69F1A888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8064" y="5559634"/>
            <a:ext cx="1243263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358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To…??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525963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Recap: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Previously in Healthy Interactions 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Calgon…Take Me Away</a:t>
            </a:r>
          </a:p>
          <a:p>
            <a:pPr lvl="2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Exercises (Breathing, Progressive Muscle Relaxation, Visualization)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did you just think?! </a:t>
            </a:r>
          </a:p>
          <a:p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Today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Mindfulness (Finishing up Stress)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Anger – WTF is that?!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24F16B-3803-4ED6-96B0-ACC70FC39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54" y="94899"/>
            <a:ext cx="1125367" cy="1103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528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Mindfulness??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24F16B-3803-4ED6-96B0-ACC70FC39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54" y="94899"/>
            <a:ext cx="1125367" cy="1103586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ED9C19-9C9B-4AD6-ABA3-E5C298B74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Mindfulness is…</a:t>
            </a:r>
          </a:p>
          <a:p>
            <a:pPr lvl="1"/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mīn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(d)f(ə)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lnəs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/; </a:t>
            </a:r>
            <a:r>
              <a:rPr lang="en-US" sz="2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noun</a:t>
            </a:r>
          </a:p>
          <a:p>
            <a:pPr lvl="1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quality or state of being conscious or aware of something</a:t>
            </a:r>
          </a:p>
          <a:p>
            <a:pPr lvl="1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mental state achieved by focusing one’s awareness on the present moment, while calmly acknowledging and accepting one’s feelings, thoughts, and bodily sensations; used as a therapeutic technique</a:t>
            </a:r>
          </a:p>
          <a:p>
            <a:pPr lvl="1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“Be Here, Be Now”</a:t>
            </a:r>
          </a:p>
          <a:p>
            <a:pPr lvl="1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“Stop and smell the roses” </a:t>
            </a:r>
          </a:p>
          <a:p>
            <a:pPr lvl="1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“When washing the dishes…are you ‘Washing the dishes?’”</a:t>
            </a:r>
          </a:p>
          <a:p>
            <a:pPr lvl="1"/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2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Eating time!!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24F16B-3803-4ED6-96B0-ACC70FC39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54" y="94899"/>
            <a:ext cx="1125367" cy="1103586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ED9C19-9C9B-4AD6-ABA3-E5C298B74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Eating one raisin (original title)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Grab your food stuff (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m&amp;m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skittles, raisin,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etc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https://youtu.be/1umGZ8S8tHo?t=62</a:t>
            </a:r>
          </a:p>
          <a:p>
            <a:pPr lvl="1"/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037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#AngerManagement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24F16B-3803-4ED6-96B0-ACC70FC39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54" y="94899"/>
            <a:ext cx="1125367" cy="1103586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2820CE-E2C5-4BF6-9E8F-E8BA1B641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It’s a stupid made-up term that the “powers that be” created to feel better about themselves</a:t>
            </a:r>
          </a:p>
          <a:p>
            <a:pPr lvl="1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we need a term, it really is 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Stress Management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 if they are trying to curb the violent behavior – 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Aggression Management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works</a:t>
            </a:r>
          </a:p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Three Definitions</a:t>
            </a:r>
          </a:p>
          <a:p>
            <a:pPr lvl="1"/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Anger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</a:p>
          <a:p>
            <a:pPr lvl="2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 emotion or feeling; ranges from mild irritation to intense fury/rage</a:t>
            </a:r>
          </a:p>
          <a:p>
            <a:pPr lvl="1"/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Aggression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</a:p>
          <a:p>
            <a:pPr lvl="2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behavior intended to cause harm </a:t>
            </a:r>
          </a:p>
          <a:p>
            <a:pPr lvl="1"/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Hostility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</a:p>
          <a:p>
            <a:pPr lvl="2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set of attitudes/judgements that motivate aggressive behavior</a:t>
            </a:r>
          </a:p>
        </p:txBody>
      </p:sp>
    </p:spTree>
    <p:extLst>
      <p:ext uri="{BB962C8B-B14F-4D97-AF65-F5344CB8AC3E}">
        <p14:creationId xmlns:p14="http://schemas.microsoft.com/office/powerpoint/2010/main" val="3954349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What’s Your Cost??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24F16B-3803-4ED6-96B0-ACC70FC39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54" y="94899"/>
            <a:ext cx="1125367" cy="1103586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2820CE-E2C5-4BF6-9E8F-E8BA1B641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Physiological (your body)</a:t>
            </a:r>
          </a:p>
          <a:p>
            <a:pPr lvl="1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Hypertension (High Blood Pressure)</a:t>
            </a:r>
          </a:p>
          <a:p>
            <a:pPr lvl="1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Cardiovascular Disease</a:t>
            </a:r>
          </a:p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Emotional</a:t>
            </a:r>
          </a:p>
          <a:p>
            <a:pPr lvl="1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Loneliness </a:t>
            </a:r>
          </a:p>
          <a:p>
            <a:pPr lvl="1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Isolation</a:t>
            </a:r>
          </a:p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Personal Cost – What’s it cost you?</a:t>
            </a:r>
          </a:p>
          <a:p>
            <a:pPr lvl="1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 Relationships</a:t>
            </a:r>
          </a:p>
          <a:p>
            <a:pPr lvl="1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Personal Relationships</a:t>
            </a:r>
          </a:p>
          <a:p>
            <a:pPr lvl="2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Marriage/Significant Other</a:t>
            </a:r>
          </a:p>
          <a:p>
            <a:pPr lvl="2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Kids</a:t>
            </a:r>
          </a:p>
          <a:p>
            <a:pPr lvl="1"/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224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Others Costs??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24F16B-3803-4ED6-96B0-ACC70FC39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54" y="94899"/>
            <a:ext cx="1125367" cy="1103586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2820CE-E2C5-4BF6-9E8F-E8BA1B641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Personal Cost – What’s it cost you? (cont.)</a:t>
            </a:r>
          </a:p>
          <a:p>
            <a:pPr lvl="1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Friendships </a:t>
            </a:r>
          </a:p>
          <a:p>
            <a:pPr lvl="1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Non-family/friends</a:t>
            </a:r>
          </a:p>
          <a:p>
            <a:pPr lvl="1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Health and Well-Being</a:t>
            </a:r>
          </a:p>
          <a:p>
            <a:pPr lvl="1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Dangerous Situations</a:t>
            </a:r>
          </a:p>
          <a:p>
            <a:pPr lvl="1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Financially</a:t>
            </a:r>
          </a:p>
          <a:p>
            <a:pPr lvl="1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Spiritually</a:t>
            </a:r>
          </a:p>
        </p:txBody>
      </p:sp>
    </p:spTree>
    <p:extLst>
      <p:ext uri="{BB962C8B-B14F-4D97-AF65-F5344CB8AC3E}">
        <p14:creationId xmlns:p14="http://schemas.microsoft.com/office/powerpoint/2010/main" val="2777699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It?!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525963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Recap</a:t>
            </a:r>
          </a:p>
          <a:p>
            <a:pPr lvl="1"/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Mindfulness – Mindful Eating </a:t>
            </a:r>
          </a:p>
          <a:p>
            <a:pPr lvl="1"/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Anger Management – whatever that means! ;)</a:t>
            </a:r>
          </a:p>
          <a:p>
            <a:pPr lvl="2"/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Definitions (Anger, Aggression and Hostility)</a:t>
            </a:r>
          </a:p>
          <a:p>
            <a:pPr lvl="2"/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Cost of Anger for you</a:t>
            </a:r>
          </a:p>
          <a:p>
            <a:pPr lvl="3"/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Mind, Body and Soul</a:t>
            </a:r>
          </a:p>
          <a:p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Next Time</a:t>
            </a:r>
          </a:p>
          <a:p>
            <a:pPr lvl="1"/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More Anger</a:t>
            </a:r>
          </a:p>
          <a:p>
            <a:pPr lvl="2"/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Payoffs</a:t>
            </a:r>
          </a:p>
          <a:p>
            <a:pPr lvl="2"/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Anger Log</a:t>
            </a:r>
          </a:p>
          <a:p>
            <a:pPr lvl="3"/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/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24F16B-3803-4ED6-96B0-ACC70FC39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54" y="94899"/>
            <a:ext cx="1125367" cy="1103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955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mpany background pre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solidFill>
          <a:schemeClr val="tx2"/>
        </a:solidFill>
        <a:ln>
          <a:solidFill>
            <a:schemeClr val="tx2"/>
          </a:solidFill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ompany meeting presentation.potx" id="{77F2D8A2-507B-4878-B2FF-8D528D9C7FD9}" vid="{1CC704D5-A0BA-4179-BDE4-EF17843D99B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Company meeting presentation</Template>
  <TotalTime>47882</TotalTime>
  <Words>369</Words>
  <Application>Microsoft Office PowerPoint</Application>
  <PresentationFormat>Widescreen</PresentationFormat>
  <Paragraphs>68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Century Gothic</vt:lpstr>
      <vt:lpstr>Courier New</vt:lpstr>
      <vt:lpstr>Palatino Linotype</vt:lpstr>
      <vt:lpstr>Tahoma</vt:lpstr>
      <vt:lpstr>Trebuchet MS</vt:lpstr>
      <vt:lpstr>Company background presentation</vt:lpstr>
      <vt:lpstr>#Stressed or #Angered?</vt:lpstr>
      <vt:lpstr>Where To…??</vt:lpstr>
      <vt:lpstr>Mindfulness?? </vt:lpstr>
      <vt:lpstr>Eating time!!</vt:lpstr>
      <vt:lpstr>#AngerManagement</vt:lpstr>
      <vt:lpstr>What’s Your Cost??</vt:lpstr>
      <vt:lpstr>Others Costs??</vt:lpstr>
      <vt:lpstr>That’s It?!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#Codependency  (Self Love Deficit Disorder): Week 2</dc:title>
  <dc:creator>Mchael Noll</dc:creator>
  <cp:lastModifiedBy>Mchael Noll</cp:lastModifiedBy>
  <cp:revision>34</cp:revision>
  <dcterms:created xsi:type="dcterms:W3CDTF">2021-11-16T04:49:44Z</dcterms:created>
  <dcterms:modified xsi:type="dcterms:W3CDTF">2022-03-01T05:39:39Z</dcterms:modified>
</cp:coreProperties>
</file>