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embeddedFontLst>
    <p:embeddedFont>
      <p:font typeface="Century Gothic" panose="020B0502020202020204" pitchFamily="34" charset="0"/>
      <p:regular r:id="rId14"/>
      <p:bold r:id="rId15"/>
      <p:italic r:id="rId16"/>
      <p:boldItalic r:id="rId17"/>
    </p:embeddedFont>
    <p:embeddedFont>
      <p:font typeface="Palatino Linotype" panose="02040502050505030304" pitchFamily="18" charset="0"/>
      <p:regular r:id="rId18"/>
      <p:bold r:id="rId19"/>
      <p:italic r:id="rId20"/>
      <p:boldItalic r:id="rId21"/>
    </p:embeddedFont>
    <p:embeddedFont>
      <p:font typeface="Tahoma" panose="020B0604030504040204" pitchFamily="34" charset="0"/>
      <p:regular r:id="rId22"/>
      <p:bold r:id="rId23"/>
    </p:embeddedFont>
    <p:embeddedFont>
      <p:font typeface="Trebuchet MS" panose="020B0603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L1AUEkNbme/r4TaJcR4PAfU2e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6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L="914400" marR="0" lvl="1"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2pPr>
            <a:lvl3pPr marL="1371600" marR="0" lvl="2"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3pPr>
            <a:lvl4pPr marL="1828800" marR="0" lvl="3"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4pPr>
            <a:lvl5pPr marL="2286000" marR="0" lvl="4"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5pPr>
            <a:lvl6pPr marL="2743200" marR="0" lvl="5"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6pPr>
            <a:lvl7pPr marL="3200400" marR="0" lvl="6"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7pPr>
            <a:lvl8pPr marL="3657600" marR="0" lvl="7"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Palatino Linotype"/>
                <a:ea typeface="Palatino Linotype"/>
                <a:cs typeface="Palatino Linotype"/>
                <a:sym typeface="Palatino Linotype"/>
              </a:rPr>
              <a:t>‹#›</a:t>
            </a:fld>
            <a:endParaRPr sz="1200" b="0" i="0" u="none" strike="noStrike" cap="none">
              <a:solidFill>
                <a:schemeClr val="dk1"/>
              </a:solidFill>
              <a:latin typeface="Palatino Linotype"/>
              <a:ea typeface="Palatino Linotype"/>
              <a:cs typeface="Palatino Linotype"/>
              <a:sym typeface="Palatino Linotyp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77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2"/>
          <p:cNvSpPr txBox="1">
            <a:spLocks noGrp="1"/>
          </p:cNvSpPr>
          <p:nvPr>
            <p:ph type="ctrTitle"/>
          </p:nvPr>
        </p:nvSpPr>
        <p:spPr>
          <a:xfrm>
            <a:off x="914400" y="609601"/>
            <a:ext cx="10363200" cy="4267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6600"/>
              <a:buFont typeface="Century Gothic"/>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a:spLocks noGrp="1"/>
          </p:cNvSpPr>
          <p:nvPr>
            <p:ph type="subTitle" idx="1"/>
          </p:nvPr>
        </p:nvSpPr>
        <p:spPr>
          <a:xfrm>
            <a:off x="1828800" y="4953000"/>
            <a:ext cx="8534400" cy="12192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320"/>
              </a:spcBef>
              <a:spcAft>
                <a:spcPts val="0"/>
              </a:spcAft>
              <a:buClr>
                <a:srgbClr val="888888"/>
              </a:buClr>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sp>
        <p:nvSpPr>
          <p:cNvPr id="20" name="Google Shape;20;p12"/>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sz="1200" b="0" i="0" u="none" strike="noStrike" cap="none">
                <a:solidFill>
                  <a:schemeClr val="dk1"/>
                </a:solidFill>
                <a:latin typeface="Century Gothic"/>
                <a:ea typeface="Century Gothic"/>
                <a:cs typeface="Century Gothic"/>
                <a:sym typeface="Century Gothic"/>
              </a:defRPr>
            </a:lvl1pPr>
            <a:lvl2pPr marL="0" lvl="1" indent="0" algn="l">
              <a:spcBef>
                <a:spcPts val="0"/>
              </a:spcBef>
              <a:buNone/>
              <a:defRPr sz="1200" b="0" i="0" u="none" strike="noStrike" cap="none">
                <a:solidFill>
                  <a:schemeClr val="dk1"/>
                </a:solidFill>
                <a:latin typeface="Century Gothic"/>
                <a:ea typeface="Century Gothic"/>
                <a:cs typeface="Century Gothic"/>
                <a:sym typeface="Century Gothic"/>
              </a:defRPr>
            </a:lvl2pPr>
            <a:lvl3pPr marL="0" lvl="2" indent="0" algn="l">
              <a:spcBef>
                <a:spcPts val="0"/>
              </a:spcBef>
              <a:buNone/>
              <a:defRPr sz="1200" b="0" i="0" u="none" strike="noStrike" cap="none">
                <a:solidFill>
                  <a:schemeClr val="dk1"/>
                </a:solidFill>
                <a:latin typeface="Century Gothic"/>
                <a:ea typeface="Century Gothic"/>
                <a:cs typeface="Century Gothic"/>
                <a:sym typeface="Century Gothic"/>
              </a:defRPr>
            </a:lvl3pPr>
            <a:lvl4pPr marL="0" lvl="3" indent="0" algn="l">
              <a:spcBef>
                <a:spcPts val="0"/>
              </a:spcBef>
              <a:buNone/>
              <a:defRPr sz="1200" b="0" i="0" u="none" strike="noStrike" cap="none">
                <a:solidFill>
                  <a:schemeClr val="dk1"/>
                </a:solidFill>
                <a:latin typeface="Century Gothic"/>
                <a:ea typeface="Century Gothic"/>
                <a:cs typeface="Century Gothic"/>
                <a:sym typeface="Century Gothic"/>
              </a:defRPr>
            </a:lvl4pPr>
            <a:lvl5pPr marL="0" lvl="4" indent="0" algn="l">
              <a:spcBef>
                <a:spcPts val="0"/>
              </a:spcBef>
              <a:buNone/>
              <a:defRPr sz="1200" b="0" i="0" u="none" strike="noStrike" cap="none">
                <a:solidFill>
                  <a:schemeClr val="dk1"/>
                </a:solidFill>
                <a:latin typeface="Century Gothic"/>
                <a:ea typeface="Century Gothic"/>
                <a:cs typeface="Century Gothic"/>
                <a:sym typeface="Century Gothic"/>
              </a:defRPr>
            </a:lvl5pPr>
            <a:lvl6pPr marL="0" lvl="5" indent="0" algn="l">
              <a:spcBef>
                <a:spcPts val="0"/>
              </a:spcBef>
              <a:buNone/>
              <a:defRPr sz="1200" b="0" i="0" u="none" strike="noStrike" cap="none">
                <a:solidFill>
                  <a:schemeClr val="dk1"/>
                </a:solidFill>
                <a:latin typeface="Century Gothic"/>
                <a:ea typeface="Century Gothic"/>
                <a:cs typeface="Century Gothic"/>
                <a:sym typeface="Century Gothic"/>
              </a:defRPr>
            </a:lvl6pPr>
            <a:lvl7pPr marL="0" lvl="6" indent="0" algn="l">
              <a:spcBef>
                <a:spcPts val="0"/>
              </a:spcBef>
              <a:buNone/>
              <a:defRPr sz="1200" b="0" i="0" u="none" strike="noStrike" cap="none">
                <a:solidFill>
                  <a:schemeClr val="dk1"/>
                </a:solidFill>
                <a:latin typeface="Century Gothic"/>
                <a:ea typeface="Century Gothic"/>
                <a:cs typeface="Century Gothic"/>
                <a:sym typeface="Century Gothic"/>
              </a:defRPr>
            </a:lvl7pPr>
            <a:lvl8pPr marL="0" lvl="7" indent="0" algn="l">
              <a:spcBef>
                <a:spcPts val="0"/>
              </a:spcBef>
              <a:buNone/>
              <a:defRPr sz="1200" b="0" i="0" u="none" strike="noStrike" cap="none">
                <a:solidFill>
                  <a:schemeClr val="dk1"/>
                </a:solidFill>
                <a:latin typeface="Century Gothic"/>
                <a:ea typeface="Century Gothic"/>
                <a:cs typeface="Century Gothic"/>
                <a:sym typeface="Century Gothic"/>
              </a:defRPr>
            </a:lvl8pPr>
            <a:lvl9pPr marL="0" lvl="8" indent="0" algn="l">
              <a:spcBef>
                <a:spcPts val="0"/>
              </a:spcBef>
              <a:buNone/>
              <a:defRPr sz="12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1"/>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1"/>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o"/>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o"/>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o"/>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21"/>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o"/>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o"/>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o"/>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22"/>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2"/>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2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solidFill>
                  <a:schemeClr val="dk1"/>
                </a:solidFill>
              </a:defRPr>
            </a:lvl1pPr>
            <a:lvl2pPr marL="914400" lvl="1" indent="-330200" algn="l">
              <a:spcBef>
                <a:spcPts val="320"/>
              </a:spcBef>
              <a:spcAft>
                <a:spcPts val="0"/>
              </a:spcAft>
              <a:buClr>
                <a:schemeClr val="dk1"/>
              </a:buClr>
              <a:buSzPts val="1600"/>
              <a:buChar char="o"/>
              <a:defRPr>
                <a:solidFill>
                  <a:schemeClr val="dk1"/>
                </a:solidFill>
              </a:defRPr>
            </a:lvl2pPr>
            <a:lvl3pPr marL="1371600" lvl="2" indent="-330200" algn="l">
              <a:spcBef>
                <a:spcPts val="320"/>
              </a:spcBef>
              <a:spcAft>
                <a:spcPts val="0"/>
              </a:spcAft>
              <a:buClr>
                <a:schemeClr val="dk1"/>
              </a:buClr>
              <a:buSzPts val="1600"/>
              <a:buChar char="•"/>
              <a:defRPr>
                <a:solidFill>
                  <a:schemeClr val="dk1"/>
                </a:solidFill>
              </a:defRPr>
            </a:lvl3pPr>
            <a:lvl4pPr marL="1828800" lvl="3" indent="-330200" algn="l">
              <a:spcBef>
                <a:spcPts val="320"/>
              </a:spcBef>
              <a:spcAft>
                <a:spcPts val="0"/>
              </a:spcAft>
              <a:buClr>
                <a:schemeClr val="dk1"/>
              </a:buClr>
              <a:buSzPts val="1600"/>
              <a:buChar char="o"/>
              <a:defRPr>
                <a:solidFill>
                  <a:schemeClr val="dk1"/>
                </a:solidFill>
              </a:defRPr>
            </a:lvl4pPr>
            <a:lvl5pPr marL="2286000" lvl="4" indent="-330200" algn="l">
              <a:spcBef>
                <a:spcPts val="320"/>
              </a:spcBef>
              <a:spcAft>
                <a:spcPts val="0"/>
              </a:spcAft>
              <a:buClr>
                <a:schemeClr val="dk1"/>
              </a:buClr>
              <a:buSzPts val="1600"/>
              <a:buChar char="•"/>
              <a:defRPr>
                <a:solidFill>
                  <a:schemeClr val="dk1"/>
                </a:solidFill>
              </a:defRPr>
            </a:lvl5pPr>
            <a:lvl6pPr marL="2743200" lvl="5" indent="-330200" algn="l">
              <a:spcBef>
                <a:spcPts val="320"/>
              </a:spcBef>
              <a:spcAft>
                <a:spcPts val="0"/>
              </a:spcAft>
              <a:buClr>
                <a:schemeClr val="dk1"/>
              </a:buClr>
              <a:buSzPts val="1600"/>
              <a:buChar char="o"/>
              <a:defRPr>
                <a:solidFill>
                  <a:schemeClr val="dk1"/>
                </a:solidFill>
              </a:defRPr>
            </a:lvl6pPr>
            <a:lvl7pPr marL="3200400" lvl="6" indent="-330200" algn="l">
              <a:spcBef>
                <a:spcPts val="320"/>
              </a:spcBef>
              <a:spcAft>
                <a:spcPts val="0"/>
              </a:spcAft>
              <a:buClr>
                <a:schemeClr val="dk1"/>
              </a:buClr>
              <a:buSzPts val="1600"/>
              <a:buChar char="•"/>
              <a:defRPr>
                <a:solidFill>
                  <a:schemeClr val="dk1"/>
                </a:solidFill>
              </a:defRPr>
            </a:lvl7pPr>
            <a:lvl8pPr marL="3657600" lvl="7" indent="-330200" algn="l">
              <a:spcBef>
                <a:spcPts val="320"/>
              </a:spcBef>
              <a:spcAft>
                <a:spcPts val="0"/>
              </a:spcAft>
              <a:buClr>
                <a:schemeClr val="dk1"/>
              </a:buClr>
              <a:buSzPts val="1600"/>
              <a:buChar char="o"/>
              <a:defRPr>
                <a:solidFill>
                  <a:schemeClr val="dk1"/>
                </a:solidFill>
              </a:defRPr>
            </a:lvl8pPr>
            <a:lvl9pPr marL="4114800" lvl="8" indent="-330200" algn="l">
              <a:spcBef>
                <a:spcPts val="320"/>
              </a:spcBef>
              <a:spcAft>
                <a:spcPts val="0"/>
              </a:spcAft>
              <a:buClr>
                <a:schemeClr val="dk1"/>
              </a:buClr>
              <a:buSzPts val="1600"/>
              <a:buFont typeface="Arial"/>
              <a:buChar char="•"/>
              <a:defRPr>
                <a:solidFill>
                  <a:schemeClr val="dk1"/>
                </a:solidFill>
              </a:defRPr>
            </a:lvl9pPr>
          </a:lstStyle>
          <a:p>
            <a:endParaRPr/>
          </a:p>
        </p:txBody>
      </p:sp>
      <p:sp>
        <p:nvSpPr>
          <p:cNvPr id="26" name="Google Shape;26;p13"/>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3"/>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4"/>
          <p:cNvSpPr/>
          <p:nvPr/>
        </p:nvSpPr>
        <p:spPr>
          <a:xfrm>
            <a:off x="5994400" y="3924300"/>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31" name="Google Shape;31;p14"/>
          <p:cNvSpPr/>
          <p:nvPr/>
        </p:nvSpPr>
        <p:spPr>
          <a:xfrm>
            <a:off x="6261100" y="3924300"/>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32" name="Google Shape;32;p14"/>
          <p:cNvSpPr/>
          <p:nvPr/>
        </p:nvSpPr>
        <p:spPr>
          <a:xfrm>
            <a:off x="5728971" y="3924300"/>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33" name="Google Shape;33;p14"/>
          <p:cNvSpPr txBox="1">
            <a:spLocks noGrp="1"/>
          </p:cNvSpPr>
          <p:nvPr>
            <p:ph type="title"/>
          </p:nvPr>
        </p:nvSpPr>
        <p:spPr>
          <a:xfrm>
            <a:off x="963084" y="1371601"/>
            <a:ext cx="10363200" cy="250507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Century Gothic"/>
              <a:buNone/>
              <a:defRPr sz="4800">
                <a:solidFill>
                  <a:schemeClr val="dk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4"/>
          <p:cNvSpPr txBox="1">
            <a:spLocks noGrp="1"/>
          </p:cNvSpPr>
          <p:nvPr>
            <p:ph type="body" idx="1"/>
          </p:nvPr>
        </p:nvSpPr>
        <p:spPr>
          <a:xfrm>
            <a:off x="963084" y="4068764"/>
            <a:ext cx="10363200" cy="1131887"/>
          </a:xfrm>
          <a:prstGeom prst="rect">
            <a:avLst/>
          </a:prstGeom>
          <a:noFill/>
          <a:ln>
            <a:noFill/>
          </a:ln>
        </p:spPr>
        <p:txBody>
          <a:bodyPr spcFirstLastPara="1" wrap="square" lIns="91425" tIns="45700" rIns="91425" bIns="45700" anchor="t" anchorCtr="0">
            <a:normAutofit/>
          </a:bodyPr>
          <a:lstStyle>
            <a:lvl1pPr marL="457200" lvl="0" indent="-228600" algn="ctr">
              <a:spcBef>
                <a:spcPts val="400"/>
              </a:spcBef>
              <a:spcAft>
                <a:spcPts val="0"/>
              </a:spcAft>
              <a:buClr>
                <a:schemeClr val="dk1"/>
              </a:buClr>
              <a:buSzPts val="2000"/>
              <a:buNone/>
              <a:defRPr sz="2000">
                <a:solidFill>
                  <a:schemeClr val="dk1"/>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14"/>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487680" y="1600200"/>
            <a:ext cx="5388864" cy="45262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o"/>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o"/>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o"/>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1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30200" algn="l">
              <a:spcBef>
                <a:spcPts val="320"/>
              </a:spcBef>
              <a:spcAft>
                <a:spcPts val="0"/>
              </a:spcAft>
              <a:buClr>
                <a:schemeClr val="dk1"/>
              </a:buClr>
              <a:buSzPts val="1600"/>
              <a:buChar char="o"/>
              <a:defRPr sz="1600"/>
            </a:lvl2pPr>
            <a:lvl3pPr marL="1371600" lvl="2" indent="-330200" algn="l">
              <a:spcBef>
                <a:spcPts val="320"/>
              </a:spcBef>
              <a:spcAft>
                <a:spcPts val="0"/>
              </a:spcAft>
              <a:buClr>
                <a:schemeClr val="dk1"/>
              </a:buClr>
              <a:buSzPts val="1600"/>
              <a:buChar char="•"/>
              <a:defRPr sz="1600"/>
            </a:lvl3pPr>
            <a:lvl4pPr marL="1828800" lvl="3" indent="-330200" algn="l">
              <a:spcBef>
                <a:spcPts val="320"/>
              </a:spcBef>
              <a:spcAft>
                <a:spcPts val="0"/>
              </a:spcAft>
              <a:buClr>
                <a:schemeClr val="dk1"/>
              </a:buClr>
              <a:buSzPts val="1600"/>
              <a:buChar char="o"/>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o"/>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o"/>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5"/>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body" idx="1"/>
          </p:nvPr>
        </p:nvSpPr>
        <p:spPr>
          <a:xfrm>
            <a:off x="609600" y="1600200"/>
            <a:ext cx="5386917" cy="6096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chemeClr val="dk1"/>
              </a:buClr>
              <a:buSzPts val="2400"/>
              <a:buNone/>
              <a:defRPr sz="2400" b="0">
                <a:latin typeface="Palatino Linotype"/>
                <a:ea typeface="Palatino Linotype"/>
                <a:cs typeface="Palatino Linotype"/>
                <a:sym typeface="Palatino Linotype"/>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16"/>
          <p:cNvSpPr txBox="1">
            <a:spLocks noGrp="1"/>
          </p:cNvSpPr>
          <p:nvPr>
            <p:ph type="body" idx="2"/>
          </p:nvPr>
        </p:nvSpPr>
        <p:spPr>
          <a:xfrm>
            <a:off x="609600" y="2212848"/>
            <a:ext cx="5388864" cy="391363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o"/>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o"/>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o"/>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16"/>
          <p:cNvSpPr txBox="1">
            <a:spLocks noGrp="1"/>
          </p:cNvSpPr>
          <p:nvPr>
            <p:ph type="body" idx="3"/>
          </p:nvPr>
        </p:nvSpPr>
        <p:spPr>
          <a:xfrm>
            <a:off x="6197601" y="1600200"/>
            <a:ext cx="5389033" cy="6096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chemeClr val="dk1"/>
              </a:buClr>
              <a:buSzPts val="2400"/>
              <a:buNone/>
              <a:defRPr sz="2400" b="0">
                <a:latin typeface="Palatino Linotype"/>
                <a:ea typeface="Palatino Linotype"/>
                <a:cs typeface="Palatino Linotype"/>
                <a:sym typeface="Palatino Linotype"/>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16"/>
          <p:cNvSpPr txBox="1">
            <a:spLocks noGrp="1"/>
          </p:cNvSpPr>
          <p:nvPr>
            <p:ph type="body" idx="4"/>
          </p:nvPr>
        </p:nvSpPr>
        <p:spPr>
          <a:xfrm>
            <a:off x="6230112" y="2212849"/>
            <a:ext cx="5388864" cy="391318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o"/>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o"/>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o"/>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16"/>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609600" y="9625"/>
            <a:ext cx="10972800"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7"/>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8"/>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8"/>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9"/>
          <p:cNvSpPr txBox="1">
            <a:spLocks noGrp="1"/>
          </p:cNvSpPr>
          <p:nvPr>
            <p:ph type="title"/>
          </p:nvPr>
        </p:nvSpPr>
        <p:spPr>
          <a:xfrm>
            <a:off x="7876117" y="266700"/>
            <a:ext cx="4011084" cy="20955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Century Gothic"/>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9"/>
          <p:cNvSpPr txBox="1">
            <a:spLocks noGrp="1"/>
          </p:cNvSpPr>
          <p:nvPr>
            <p:ph type="body" idx="1"/>
          </p:nvPr>
        </p:nvSpPr>
        <p:spPr>
          <a:xfrm>
            <a:off x="958850" y="273051"/>
            <a:ext cx="66611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o"/>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o"/>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o"/>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o"/>
              <a:defRPr sz="2000"/>
            </a:lvl8pPr>
            <a:lvl9pPr marL="4114800" lvl="8" indent="-355600" algn="l">
              <a:spcBef>
                <a:spcPts val="400"/>
              </a:spcBef>
              <a:spcAft>
                <a:spcPts val="0"/>
              </a:spcAft>
              <a:buClr>
                <a:schemeClr val="dk1"/>
              </a:buClr>
              <a:buSzPts val="2000"/>
              <a:buChar char="•"/>
              <a:defRPr sz="2000"/>
            </a:lvl9pPr>
          </a:lstStyle>
          <a:p>
            <a:endParaRPr/>
          </a:p>
        </p:txBody>
      </p:sp>
      <p:sp>
        <p:nvSpPr>
          <p:cNvPr id="66" name="Google Shape;66;p19"/>
          <p:cNvSpPr txBox="1">
            <a:spLocks noGrp="1"/>
          </p:cNvSpPr>
          <p:nvPr>
            <p:ph type="body" idx="2"/>
          </p:nvPr>
        </p:nvSpPr>
        <p:spPr>
          <a:xfrm>
            <a:off x="7876117" y="2438401"/>
            <a:ext cx="4011084" cy="3687763"/>
          </a:xfrm>
          <a:prstGeom prst="rect">
            <a:avLst/>
          </a:prstGeom>
          <a:noFill/>
          <a:ln>
            <a:noFill/>
          </a:ln>
        </p:spPr>
        <p:txBody>
          <a:bodyPr spcFirstLastPara="1" wrap="square" lIns="91425" tIns="45700" rIns="91425" bIns="45700" anchor="t" anchorCtr="0">
            <a:normAutofit/>
          </a:bodyPr>
          <a:lstStyle>
            <a:lvl1pPr marL="457200" lvl="0" indent="-228600" algn="ctr">
              <a:lnSpc>
                <a:spcPct val="125000"/>
              </a:lnSpc>
              <a:spcBef>
                <a:spcPts val="320"/>
              </a:spcBef>
              <a:spcAft>
                <a:spcPts val="0"/>
              </a:spcAft>
              <a:buClr>
                <a:schemeClr val="dk1"/>
              </a:buClr>
              <a:buSzPts val="1600"/>
              <a:buNone/>
              <a:defRPr sz="16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19"/>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9"/>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2239435" y="228600"/>
            <a:ext cx="7615765" cy="8953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Century Gothic"/>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descr="An empty placeholder to add an image. Click on the placeholder and select the image that you wish to add"/>
          <p:cNvSpPr>
            <a:spLocks noGrp="1"/>
          </p:cNvSpPr>
          <p:nvPr>
            <p:ph type="pic" idx="2"/>
          </p:nvPr>
        </p:nvSpPr>
        <p:spPr>
          <a:xfrm>
            <a:off x="2010835" y="1143000"/>
            <a:ext cx="8072965" cy="4541044"/>
          </a:xfrm>
          <a:prstGeom prst="rect">
            <a:avLst/>
          </a:prstGeom>
          <a:noFill/>
          <a:ln w="76200" cap="flat" cmpd="sng">
            <a:solidFill>
              <a:schemeClr val="lt1"/>
            </a:solidFill>
            <a:prstDash val="solid"/>
            <a:round/>
            <a:headEnd type="none" w="sm" len="sm"/>
            <a:tailEnd type="none" w="sm" len="sm"/>
          </a:ln>
          <a:effectLst>
            <a:outerShdw blurRad="88900" dist="50800" dir="5400000" algn="ctr" rotWithShape="0">
              <a:srgbClr val="000000">
                <a:alpha val="24705"/>
              </a:srgbClr>
            </a:outerShdw>
          </a:effectLst>
        </p:spPr>
      </p:sp>
      <p:sp>
        <p:nvSpPr>
          <p:cNvPr id="73" name="Google Shape;73;p20"/>
          <p:cNvSpPr txBox="1">
            <a:spLocks noGrp="1"/>
          </p:cNvSpPr>
          <p:nvPr>
            <p:ph type="body" idx="1"/>
          </p:nvPr>
        </p:nvSpPr>
        <p:spPr>
          <a:xfrm>
            <a:off x="2239435" y="5810250"/>
            <a:ext cx="7615765" cy="533400"/>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Clr>
                <a:schemeClr val="dk1"/>
              </a:buClr>
              <a:buSzPts val="1600"/>
              <a:buNone/>
              <a:defRPr sz="16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20"/>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0"/>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CEAEA"/>
            </a:gs>
            <a:gs pos="50000">
              <a:srgbClr val="ECEAEA"/>
            </a:gs>
            <a:gs pos="76000">
              <a:srgbClr val="DFDDDD"/>
            </a:gs>
            <a:gs pos="92000">
              <a:srgbClr val="C6C6C6"/>
            </a:gs>
            <a:gs pos="100000">
              <a:srgbClr val="C6C6C6"/>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1"/>
          <p:cNvSpPr/>
          <p:nvPr/>
        </p:nvSpPr>
        <p:spPr>
          <a:xfrm>
            <a:off x="11277014" y="6499384"/>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Palatino Linotype"/>
              <a:ea typeface="Palatino Linotype"/>
              <a:cs typeface="Palatino Linotype"/>
              <a:sym typeface="Palatino Linotype"/>
            </a:endParaRPr>
          </a:p>
        </p:txBody>
      </p:sp>
      <p:sp>
        <p:nvSpPr>
          <p:cNvPr id="11" name="Google Shape;11;p11"/>
          <p:cNvSpPr/>
          <p:nvPr/>
        </p:nvSpPr>
        <p:spPr>
          <a:xfrm>
            <a:off x="758826" y="6499384"/>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Palatino Linotype"/>
              <a:ea typeface="Palatino Linotype"/>
              <a:cs typeface="Palatino Linotype"/>
              <a:sym typeface="Palatino Linotype"/>
            </a:endParaRPr>
          </a:p>
        </p:txBody>
      </p:sp>
      <p:sp>
        <p:nvSpPr>
          <p:cNvPr id="12" name="Google Shape;12;p11"/>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chemeClr val="dk2"/>
              </a:buClr>
              <a:buSzPts val="4800"/>
              <a:buFont typeface="Century Gothic"/>
              <a:buNone/>
              <a:defRPr sz="4800" b="0"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1pPr>
            <a:lvl2pPr marL="914400" marR="0" lvl="1" indent="-330200" algn="l" rtl="0">
              <a:spcBef>
                <a:spcPts val="320"/>
              </a:spcBef>
              <a:spcAft>
                <a:spcPts val="0"/>
              </a:spcAft>
              <a:buClr>
                <a:schemeClr val="dk1"/>
              </a:buClr>
              <a:buSzPts val="1600"/>
              <a:buFont typeface="Courier New"/>
              <a:buChar char="o"/>
              <a:defRPr sz="1600" b="0" i="0" u="none" strike="noStrike" cap="none">
                <a:solidFill>
                  <a:schemeClr val="dk1"/>
                </a:solidFill>
                <a:latin typeface="Palatino Linotype"/>
                <a:ea typeface="Palatino Linotype"/>
                <a:cs typeface="Palatino Linotype"/>
                <a:sym typeface="Palatino Linotype"/>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Palatino Linotype"/>
                <a:ea typeface="Palatino Linotype"/>
                <a:cs typeface="Palatino Linotype"/>
                <a:sym typeface="Palatino Linotype"/>
              </a:defRPr>
            </a:lvl3pPr>
            <a:lvl4pPr marL="1828800" marR="0" lvl="3" indent="-330200" algn="l" rtl="0">
              <a:spcBef>
                <a:spcPts val="320"/>
              </a:spcBef>
              <a:spcAft>
                <a:spcPts val="0"/>
              </a:spcAft>
              <a:buClr>
                <a:schemeClr val="dk1"/>
              </a:buClr>
              <a:buSzPts val="1600"/>
              <a:buFont typeface="Courier New"/>
              <a:buChar char="o"/>
              <a:defRPr sz="1600" b="0" i="0" u="none" strike="noStrike" cap="none">
                <a:solidFill>
                  <a:schemeClr val="dk1"/>
                </a:solidFill>
                <a:latin typeface="Palatino Linotype"/>
                <a:ea typeface="Palatino Linotype"/>
                <a:cs typeface="Palatino Linotype"/>
                <a:sym typeface="Palatino Linotype"/>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Palatino Linotype"/>
                <a:ea typeface="Palatino Linotype"/>
                <a:cs typeface="Palatino Linotype"/>
                <a:sym typeface="Palatino Linotype"/>
              </a:defRPr>
            </a:lvl5pPr>
            <a:lvl6pPr marL="2743200" marR="0" lvl="5" indent="-330200" algn="l" rtl="0">
              <a:spcBef>
                <a:spcPts val="320"/>
              </a:spcBef>
              <a:spcAft>
                <a:spcPts val="0"/>
              </a:spcAft>
              <a:buClr>
                <a:schemeClr val="dk1"/>
              </a:buClr>
              <a:buSzPts val="1600"/>
              <a:buFont typeface="Courier New"/>
              <a:buChar char="o"/>
              <a:defRPr sz="1600" b="0" i="0" u="none" strike="noStrike" cap="none">
                <a:solidFill>
                  <a:schemeClr val="dk1"/>
                </a:solidFill>
                <a:latin typeface="Palatino Linotype"/>
                <a:ea typeface="Palatino Linotype"/>
                <a:cs typeface="Palatino Linotype"/>
                <a:sym typeface="Palatino Linotype"/>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1"/>
              </a:buClr>
              <a:buSzPts val="1600"/>
              <a:buFont typeface="Courier New"/>
              <a:buChar char="o"/>
              <a:defRPr sz="1600" b="0" i="0" u="none" strike="noStrike" cap="none">
                <a:solidFill>
                  <a:schemeClr val="dk1"/>
                </a:solidFill>
                <a:latin typeface="Palatino Linotype"/>
                <a:ea typeface="Palatino Linotype"/>
                <a:cs typeface="Palatino Linotype"/>
                <a:sym typeface="Palatino Linotype"/>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 name="Google Shape;14;p11"/>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 name="Google Shape;15;p11"/>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marR="0" lvl="0" algn="r"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6" name="Google Shape;16;p11"/>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rtl="0">
              <a:spcBef>
                <a:spcPts val="0"/>
              </a:spcBef>
              <a:buNone/>
              <a:defRPr sz="1200" b="0" i="0" u="none" strike="noStrike" cap="none">
                <a:solidFill>
                  <a:schemeClr val="dk1"/>
                </a:solidFill>
                <a:latin typeface="Century Gothic"/>
                <a:ea typeface="Century Gothic"/>
                <a:cs typeface="Century Gothic"/>
                <a:sym typeface="Century Gothic"/>
              </a:defRPr>
            </a:lvl1pPr>
            <a:lvl2pPr marL="0" marR="0" lvl="1" indent="0" algn="l" rtl="0">
              <a:spcBef>
                <a:spcPts val="0"/>
              </a:spcBef>
              <a:buNone/>
              <a:defRPr sz="1200" b="0" i="0" u="none" strike="noStrike" cap="none">
                <a:solidFill>
                  <a:schemeClr val="dk1"/>
                </a:solidFill>
                <a:latin typeface="Century Gothic"/>
                <a:ea typeface="Century Gothic"/>
                <a:cs typeface="Century Gothic"/>
                <a:sym typeface="Century Gothic"/>
              </a:defRPr>
            </a:lvl2pPr>
            <a:lvl3pPr marL="0" marR="0" lvl="2" indent="0" algn="l" rtl="0">
              <a:spcBef>
                <a:spcPts val="0"/>
              </a:spcBef>
              <a:buNone/>
              <a:defRPr sz="1200" b="0" i="0" u="none" strike="noStrike" cap="none">
                <a:solidFill>
                  <a:schemeClr val="dk1"/>
                </a:solidFill>
                <a:latin typeface="Century Gothic"/>
                <a:ea typeface="Century Gothic"/>
                <a:cs typeface="Century Gothic"/>
                <a:sym typeface="Century Gothic"/>
              </a:defRPr>
            </a:lvl3pPr>
            <a:lvl4pPr marL="0" marR="0" lvl="3" indent="0" algn="l" rtl="0">
              <a:spcBef>
                <a:spcPts val="0"/>
              </a:spcBef>
              <a:buNone/>
              <a:defRPr sz="1200" b="0" i="0" u="none" strike="noStrike" cap="none">
                <a:solidFill>
                  <a:schemeClr val="dk1"/>
                </a:solidFill>
                <a:latin typeface="Century Gothic"/>
                <a:ea typeface="Century Gothic"/>
                <a:cs typeface="Century Gothic"/>
                <a:sym typeface="Century Gothic"/>
              </a:defRPr>
            </a:lvl4pPr>
            <a:lvl5pPr marL="0" marR="0" lvl="4" indent="0" algn="l" rtl="0">
              <a:spcBef>
                <a:spcPts val="0"/>
              </a:spcBef>
              <a:buNone/>
              <a:defRPr sz="1200" b="0" i="0" u="none" strike="noStrike" cap="none">
                <a:solidFill>
                  <a:schemeClr val="dk1"/>
                </a:solidFill>
                <a:latin typeface="Century Gothic"/>
                <a:ea typeface="Century Gothic"/>
                <a:cs typeface="Century Gothic"/>
                <a:sym typeface="Century Gothic"/>
              </a:defRPr>
            </a:lvl5pPr>
            <a:lvl6pPr marL="0" marR="0" lvl="5" indent="0" algn="l" rtl="0">
              <a:spcBef>
                <a:spcPts val="0"/>
              </a:spcBef>
              <a:buNone/>
              <a:defRPr sz="1200" b="0" i="0" u="none" strike="noStrike" cap="none">
                <a:solidFill>
                  <a:schemeClr val="dk1"/>
                </a:solidFill>
                <a:latin typeface="Century Gothic"/>
                <a:ea typeface="Century Gothic"/>
                <a:cs typeface="Century Gothic"/>
                <a:sym typeface="Century Gothic"/>
              </a:defRPr>
            </a:lvl6pPr>
            <a:lvl7pPr marL="0" marR="0" lvl="6" indent="0" algn="l" rtl="0">
              <a:spcBef>
                <a:spcPts val="0"/>
              </a:spcBef>
              <a:buNone/>
              <a:defRPr sz="1200" b="0" i="0" u="none" strike="noStrike" cap="none">
                <a:solidFill>
                  <a:schemeClr val="dk1"/>
                </a:solidFill>
                <a:latin typeface="Century Gothic"/>
                <a:ea typeface="Century Gothic"/>
                <a:cs typeface="Century Gothic"/>
                <a:sym typeface="Century Gothic"/>
              </a:defRPr>
            </a:lvl7pPr>
            <a:lvl8pPr marL="0" marR="0" lvl="7" indent="0" algn="l" rtl="0">
              <a:spcBef>
                <a:spcPts val="0"/>
              </a:spcBef>
              <a:buNone/>
              <a:defRPr sz="1200" b="0" i="0" u="none" strike="noStrike" cap="none">
                <a:solidFill>
                  <a:schemeClr val="dk1"/>
                </a:solidFill>
                <a:latin typeface="Century Gothic"/>
                <a:ea typeface="Century Gothic"/>
                <a:cs typeface="Century Gothic"/>
                <a:sym typeface="Century Gothic"/>
              </a:defRPr>
            </a:lvl8pPr>
            <a:lvl9pPr marL="0" marR="0" lvl="8" indent="0" algn="l" rtl="0">
              <a:spcBef>
                <a:spcPts val="0"/>
              </a:spcBef>
              <a:buNone/>
              <a:defRPr sz="12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914399" y="239706"/>
            <a:ext cx="10363200" cy="32166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8800"/>
              <a:buFont typeface="Century Gothic"/>
              <a:buNone/>
            </a:pPr>
            <a:br>
              <a:rPr lang="en-US" sz="8800" dirty="0"/>
            </a:br>
            <a:r>
              <a:rPr lang="en-US" sz="9600" dirty="0"/>
              <a:t>#</a:t>
            </a:r>
            <a:r>
              <a:rPr lang="en-US" sz="8800" dirty="0"/>
              <a:t>Grief - Week 2</a:t>
            </a:r>
            <a:endParaRPr sz="8800" i="1" dirty="0"/>
          </a:p>
        </p:txBody>
      </p:sp>
      <p:sp>
        <p:nvSpPr>
          <p:cNvPr id="94" name="Google Shape;94;p1"/>
          <p:cNvSpPr txBox="1">
            <a:spLocks noGrp="1"/>
          </p:cNvSpPr>
          <p:nvPr>
            <p:ph type="subTitle" idx="1"/>
          </p:nvPr>
        </p:nvSpPr>
        <p:spPr>
          <a:xfrm>
            <a:off x="0" y="4129844"/>
            <a:ext cx="12191999" cy="236589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None/>
            </a:pPr>
            <a:r>
              <a:rPr lang="en-US" sz="3600" i="1" dirty="0">
                <a:latin typeface="Tahoma"/>
                <a:ea typeface="Tahoma"/>
                <a:cs typeface="Tahoma"/>
                <a:sym typeface="Tahoma"/>
              </a:rPr>
              <a:t>Healthy Interactions Group (HIG)</a:t>
            </a:r>
            <a:br>
              <a:rPr lang="en-US" sz="3200" dirty="0">
                <a:latin typeface="Tahoma"/>
                <a:ea typeface="Tahoma"/>
                <a:cs typeface="Tahoma"/>
                <a:sym typeface="Tahoma"/>
              </a:rPr>
            </a:br>
            <a:endParaRPr sz="3200" dirty="0">
              <a:latin typeface="Tahoma"/>
              <a:ea typeface="Tahoma"/>
              <a:cs typeface="Tahoma"/>
              <a:sym typeface="Tahoma"/>
            </a:endParaRPr>
          </a:p>
          <a:p>
            <a:pPr marL="0" lvl="0" indent="0" algn="ctr" rtl="0">
              <a:spcBef>
                <a:spcPts val="640"/>
              </a:spcBef>
              <a:spcAft>
                <a:spcPts val="0"/>
              </a:spcAft>
              <a:buClr>
                <a:schemeClr val="dk1"/>
              </a:buClr>
              <a:buSzPts val="3200"/>
              <a:buNone/>
            </a:pPr>
            <a:br>
              <a:rPr lang="en-US" sz="3200" dirty="0">
                <a:latin typeface="Trebuchet MS"/>
                <a:ea typeface="Trebuchet MS"/>
                <a:cs typeface="Trebuchet MS"/>
                <a:sym typeface="Trebuchet MS"/>
              </a:rPr>
            </a:br>
            <a:r>
              <a:rPr lang="en-US" sz="3200" dirty="0">
                <a:latin typeface="Trebuchet MS"/>
                <a:ea typeface="Trebuchet MS"/>
                <a:cs typeface="Trebuchet MS"/>
                <a:sym typeface="Trebuchet MS"/>
              </a:rPr>
              <a:t>Michael Noll           Counseling, LLC</a:t>
            </a:r>
            <a:endParaRPr dirty="0"/>
          </a:p>
        </p:txBody>
      </p:sp>
      <p:pic>
        <p:nvPicPr>
          <p:cNvPr id="95" name="Google Shape;95;p1"/>
          <p:cNvPicPr preferRelativeResize="0"/>
          <p:nvPr/>
        </p:nvPicPr>
        <p:blipFill rotWithShape="1">
          <a:blip r:embed="rId3">
            <a:alphaModFix/>
          </a:blip>
          <a:srcRect/>
          <a:stretch/>
        </p:blipFill>
        <p:spPr>
          <a:xfrm>
            <a:off x="5158064" y="5437083"/>
            <a:ext cx="1243263"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609600" y="0"/>
            <a:ext cx="10972800" cy="12365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a:t>Worksheet or Something…</a:t>
            </a:r>
            <a:endParaRPr/>
          </a:p>
        </p:txBody>
      </p:sp>
      <p:sp>
        <p:nvSpPr>
          <p:cNvPr id="152" name="Google Shape;152;p9"/>
          <p:cNvSpPr txBox="1">
            <a:spLocks noGrp="1"/>
          </p:cNvSpPr>
          <p:nvPr>
            <p:ph type="body" idx="1"/>
          </p:nvPr>
        </p:nvSpPr>
        <p:spPr>
          <a:xfrm>
            <a:off x="609600" y="1293018"/>
            <a:ext cx="10972800" cy="522208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en-US" sz="2800" dirty="0">
                <a:latin typeface="Tahoma"/>
                <a:ea typeface="Tahoma"/>
                <a:cs typeface="Tahoma"/>
                <a:sym typeface="Tahoma"/>
              </a:rPr>
              <a:t>Grief Sentence Completion</a:t>
            </a:r>
            <a:endParaRPr dirty="0"/>
          </a:p>
          <a:p>
            <a:pPr marL="342900" lvl="0" indent="-342900" algn="l" rtl="0">
              <a:lnSpc>
                <a:spcPct val="150000"/>
              </a:lnSpc>
              <a:spcBef>
                <a:spcPts val="444"/>
              </a:spcBef>
              <a:spcAft>
                <a:spcPts val="0"/>
              </a:spcAft>
              <a:buClr>
                <a:schemeClr val="dk1"/>
              </a:buClr>
              <a:buSzPct val="100000"/>
              <a:buChar char="•"/>
            </a:pPr>
            <a:r>
              <a:rPr lang="en-US" dirty="0">
                <a:latin typeface="Tahoma"/>
                <a:ea typeface="Tahoma"/>
                <a:cs typeface="Tahoma"/>
                <a:sym typeface="Tahoma"/>
              </a:rPr>
              <a:t>Right now, I feel...___________________________________________________</a:t>
            </a:r>
            <a:endParaRPr dirty="0"/>
          </a:p>
          <a:p>
            <a:pPr marL="342900" lvl="0" indent="-342900" algn="l" rtl="0">
              <a:lnSpc>
                <a:spcPct val="150000"/>
              </a:lnSpc>
              <a:spcBef>
                <a:spcPts val="444"/>
              </a:spcBef>
              <a:spcAft>
                <a:spcPts val="0"/>
              </a:spcAft>
              <a:buClr>
                <a:schemeClr val="dk1"/>
              </a:buClr>
              <a:buSzPct val="100000"/>
              <a:buChar char="•"/>
            </a:pPr>
            <a:r>
              <a:rPr lang="en-US" dirty="0">
                <a:latin typeface="Tahoma"/>
                <a:ea typeface="Tahoma"/>
                <a:cs typeface="Tahoma"/>
                <a:sym typeface="Tahoma"/>
              </a:rPr>
              <a:t>I feel the saddest when... ...___________________________________________</a:t>
            </a:r>
            <a:endParaRPr dirty="0"/>
          </a:p>
          <a:p>
            <a:pPr marL="342900" lvl="0" indent="-342900" algn="l" rtl="0">
              <a:lnSpc>
                <a:spcPct val="150000"/>
              </a:lnSpc>
              <a:spcBef>
                <a:spcPts val="444"/>
              </a:spcBef>
              <a:spcAft>
                <a:spcPts val="0"/>
              </a:spcAft>
              <a:buClr>
                <a:schemeClr val="dk1"/>
              </a:buClr>
              <a:buSzPct val="100000"/>
              <a:buChar char="•"/>
            </a:pPr>
            <a:r>
              <a:rPr lang="en-US" dirty="0">
                <a:latin typeface="Tahoma"/>
                <a:ea typeface="Tahoma"/>
                <a:cs typeface="Tahoma"/>
                <a:sym typeface="Tahoma"/>
              </a:rPr>
              <a:t>The thing I miss the most about the person who I lost is... ...________________</a:t>
            </a:r>
            <a:endParaRPr dirty="0"/>
          </a:p>
          <a:p>
            <a:pPr marL="342900" lvl="0" indent="-342900" algn="l" rtl="0">
              <a:lnSpc>
                <a:spcPct val="150000"/>
              </a:lnSpc>
              <a:spcBef>
                <a:spcPts val="444"/>
              </a:spcBef>
              <a:spcAft>
                <a:spcPts val="0"/>
              </a:spcAft>
              <a:buClr>
                <a:schemeClr val="dk1"/>
              </a:buClr>
              <a:buSzPct val="100000"/>
              <a:buChar char="•"/>
            </a:pPr>
            <a:r>
              <a:rPr lang="en-US" dirty="0">
                <a:latin typeface="Tahoma"/>
                <a:ea typeface="Tahoma"/>
                <a:cs typeface="Tahoma"/>
                <a:sym typeface="Tahoma"/>
              </a:rPr>
              <a:t>Since the loss, things have been different because... ..._____________________</a:t>
            </a:r>
            <a:endParaRPr dirty="0"/>
          </a:p>
          <a:p>
            <a:pPr marL="342900" lvl="0" indent="-342900" algn="l" rtl="0">
              <a:lnSpc>
                <a:spcPct val="150000"/>
              </a:lnSpc>
              <a:spcBef>
                <a:spcPts val="444"/>
              </a:spcBef>
              <a:spcAft>
                <a:spcPts val="0"/>
              </a:spcAft>
              <a:buClr>
                <a:schemeClr val="dk1"/>
              </a:buClr>
              <a:buSzPct val="100000"/>
              <a:buChar char="•"/>
            </a:pPr>
            <a:r>
              <a:rPr lang="en-US" dirty="0">
                <a:latin typeface="Tahoma"/>
                <a:ea typeface="Tahoma"/>
                <a:cs typeface="Tahoma"/>
                <a:sym typeface="Tahoma"/>
              </a:rPr>
              <a:t>My family usually feels... ...____________________________________________</a:t>
            </a:r>
            <a:endParaRPr dirty="0"/>
          </a:p>
          <a:p>
            <a:pPr marL="342900" lvl="0" indent="-342900" algn="l" rtl="0">
              <a:lnSpc>
                <a:spcPct val="150000"/>
              </a:lnSpc>
              <a:spcBef>
                <a:spcPts val="444"/>
              </a:spcBef>
              <a:spcAft>
                <a:spcPts val="0"/>
              </a:spcAft>
              <a:buClr>
                <a:schemeClr val="dk1"/>
              </a:buClr>
              <a:buSzPct val="100000"/>
              <a:buChar char="•"/>
            </a:pPr>
            <a:r>
              <a:rPr lang="en-US" dirty="0">
                <a:latin typeface="Tahoma"/>
                <a:ea typeface="Tahoma"/>
                <a:cs typeface="Tahoma"/>
                <a:sym typeface="Tahoma"/>
              </a:rPr>
              <a:t>If I could ask the person I lost one thing, I would ask... ...__________________</a:t>
            </a:r>
            <a:endParaRPr dirty="0"/>
          </a:p>
          <a:p>
            <a:pPr marL="342900" lvl="0" indent="-342900" algn="l" rtl="0">
              <a:lnSpc>
                <a:spcPct val="150000"/>
              </a:lnSpc>
              <a:spcBef>
                <a:spcPts val="444"/>
              </a:spcBef>
              <a:spcAft>
                <a:spcPts val="0"/>
              </a:spcAft>
              <a:buClr>
                <a:schemeClr val="dk1"/>
              </a:buClr>
              <a:buSzPct val="100000"/>
              <a:buChar char="•"/>
            </a:pPr>
            <a:r>
              <a:rPr lang="en-US" dirty="0">
                <a:latin typeface="Tahoma"/>
                <a:ea typeface="Tahoma"/>
                <a:cs typeface="Tahoma"/>
                <a:sym typeface="Tahoma"/>
              </a:rPr>
              <a:t>My worst memory is... _______________________________________________</a:t>
            </a:r>
            <a:endParaRPr dirty="0"/>
          </a:p>
          <a:p>
            <a:pPr marL="342900" lvl="0" indent="-342900" algn="l" rtl="0">
              <a:lnSpc>
                <a:spcPct val="150000"/>
              </a:lnSpc>
              <a:spcBef>
                <a:spcPts val="444"/>
              </a:spcBef>
              <a:spcAft>
                <a:spcPts val="0"/>
              </a:spcAft>
              <a:buClr>
                <a:schemeClr val="dk1"/>
              </a:buClr>
              <a:buSzPct val="100000"/>
              <a:buChar char="•"/>
            </a:pPr>
            <a:r>
              <a:rPr lang="en-US" dirty="0">
                <a:latin typeface="Tahoma"/>
                <a:ea typeface="Tahoma"/>
                <a:cs typeface="Tahoma"/>
                <a:sym typeface="Tahoma"/>
              </a:rPr>
              <a:t>Something I liked about the person who I lost was..._______________________</a:t>
            </a:r>
            <a:endParaRPr dirty="0"/>
          </a:p>
          <a:p>
            <a:pPr marL="342900" lvl="0" indent="-342900" algn="l" rtl="0">
              <a:lnSpc>
                <a:spcPct val="150000"/>
              </a:lnSpc>
              <a:spcBef>
                <a:spcPts val="444"/>
              </a:spcBef>
              <a:spcAft>
                <a:spcPts val="0"/>
              </a:spcAft>
              <a:buClr>
                <a:schemeClr val="dk1"/>
              </a:buClr>
              <a:buSzPct val="70588"/>
              <a:buChar char="•"/>
            </a:pPr>
            <a:r>
              <a:rPr lang="en-US" dirty="0">
                <a:latin typeface="Tahoma"/>
                <a:ea typeface="Tahoma"/>
                <a:cs typeface="Tahoma"/>
                <a:sym typeface="Tahoma"/>
              </a:rPr>
              <a:t>One thing I learned from the person who I lost is...________________________</a:t>
            </a:r>
            <a:endParaRPr sz="3400" dirty="0">
              <a:latin typeface="Tahoma"/>
              <a:ea typeface="Tahoma"/>
              <a:cs typeface="Tahoma"/>
              <a:sym typeface="Tahoma"/>
            </a:endParaRPr>
          </a:p>
        </p:txBody>
      </p:sp>
      <p:pic>
        <p:nvPicPr>
          <p:cNvPr id="153" name="Google Shape;153;p9"/>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p:tgtEl>
                                          <p:spTgt spid="1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 calcmode="lin" valueType="num">
                                      <p:cBhvr additive="base">
                                        <p:cTn id="12" dur="500"/>
                                        <p:tgtEl>
                                          <p:spTgt spid="1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 calcmode="lin" valueType="num">
                                      <p:cBhvr additive="base">
                                        <p:cTn id="17" dur="500"/>
                                        <p:tgtEl>
                                          <p:spTgt spid="1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2">
                                            <p:txEl>
                                              <p:pRg st="3" end="3"/>
                                            </p:txEl>
                                          </p:spTgt>
                                        </p:tgtEl>
                                        <p:attrNameLst>
                                          <p:attrName>style.visibility</p:attrName>
                                        </p:attrNameLst>
                                      </p:cBhvr>
                                      <p:to>
                                        <p:strVal val="visible"/>
                                      </p:to>
                                    </p:set>
                                    <p:anim calcmode="lin" valueType="num">
                                      <p:cBhvr additive="base">
                                        <p:cTn id="22" dur="500"/>
                                        <p:tgtEl>
                                          <p:spTgt spid="15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2">
                                            <p:txEl>
                                              <p:pRg st="4" end="4"/>
                                            </p:txEl>
                                          </p:spTgt>
                                        </p:tgtEl>
                                        <p:attrNameLst>
                                          <p:attrName>style.visibility</p:attrName>
                                        </p:attrNameLst>
                                      </p:cBhvr>
                                      <p:to>
                                        <p:strVal val="visible"/>
                                      </p:to>
                                    </p:set>
                                    <p:anim calcmode="lin" valueType="num">
                                      <p:cBhvr additive="base">
                                        <p:cTn id="27" dur="500"/>
                                        <p:tgtEl>
                                          <p:spTgt spid="15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2">
                                            <p:txEl>
                                              <p:pRg st="5" end="5"/>
                                            </p:txEl>
                                          </p:spTgt>
                                        </p:tgtEl>
                                        <p:attrNameLst>
                                          <p:attrName>style.visibility</p:attrName>
                                        </p:attrNameLst>
                                      </p:cBhvr>
                                      <p:to>
                                        <p:strVal val="visible"/>
                                      </p:to>
                                    </p:set>
                                    <p:anim calcmode="lin" valueType="num">
                                      <p:cBhvr additive="base">
                                        <p:cTn id="32" dur="500"/>
                                        <p:tgtEl>
                                          <p:spTgt spid="15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2">
                                            <p:txEl>
                                              <p:pRg st="6" end="6"/>
                                            </p:txEl>
                                          </p:spTgt>
                                        </p:tgtEl>
                                        <p:attrNameLst>
                                          <p:attrName>style.visibility</p:attrName>
                                        </p:attrNameLst>
                                      </p:cBhvr>
                                      <p:to>
                                        <p:strVal val="visible"/>
                                      </p:to>
                                    </p:set>
                                    <p:anim calcmode="lin" valueType="num">
                                      <p:cBhvr additive="base">
                                        <p:cTn id="37" dur="500"/>
                                        <p:tgtEl>
                                          <p:spTgt spid="15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2">
                                            <p:txEl>
                                              <p:pRg st="7" end="7"/>
                                            </p:txEl>
                                          </p:spTgt>
                                        </p:tgtEl>
                                        <p:attrNameLst>
                                          <p:attrName>style.visibility</p:attrName>
                                        </p:attrNameLst>
                                      </p:cBhvr>
                                      <p:to>
                                        <p:strVal val="visible"/>
                                      </p:to>
                                    </p:set>
                                    <p:anim calcmode="lin" valueType="num">
                                      <p:cBhvr additive="base">
                                        <p:cTn id="42" dur="500"/>
                                        <p:tgtEl>
                                          <p:spTgt spid="15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2">
                                            <p:txEl>
                                              <p:pRg st="8" end="8"/>
                                            </p:txEl>
                                          </p:spTgt>
                                        </p:tgtEl>
                                        <p:attrNameLst>
                                          <p:attrName>style.visibility</p:attrName>
                                        </p:attrNameLst>
                                      </p:cBhvr>
                                      <p:to>
                                        <p:strVal val="visible"/>
                                      </p:to>
                                    </p:set>
                                    <p:anim calcmode="lin" valueType="num">
                                      <p:cBhvr additive="base">
                                        <p:cTn id="47" dur="500"/>
                                        <p:tgtEl>
                                          <p:spTgt spid="15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2">
                                            <p:txEl>
                                              <p:pRg st="9" end="9"/>
                                            </p:txEl>
                                          </p:spTgt>
                                        </p:tgtEl>
                                        <p:attrNameLst>
                                          <p:attrName>style.visibility</p:attrName>
                                        </p:attrNameLst>
                                      </p:cBhvr>
                                      <p:to>
                                        <p:strVal val="visible"/>
                                      </p:to>
                                    </p:set>
                                    <p:anim calcmode="lin" valueType="num">
                                      <p:cBhvr additive="base">
                                        <p:cTn id="52" dur="500"/>
                                        <p:tgtEl>
                                          <p:spTgt spid="15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dirty="0"/>
              <a:t>Done Already?</a:t>
            </a:r>
            <a:endParaRPr dirty="0"/>
          </a:p>
        </p:txBody>
      </p:sp>
      <p:sp>
        <p:nvSpPr>
          <p:cNvPr id="159" name="Google Shape;159;p10"/>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800" b="1" dirty="0">
                <a:latin typeface="Tahoma"/>
                <a:ea typeface="Tahoma"/>
                <a:cs typeface="Tahoma"/>
                <a:sym typeface="Tahoma"/>
              </a:rPr>
              <a:t>Summary:</a:t>
            </a:r>
            <a:endParaRPr sz="2800" dirty="0"/>
          </a:p>
          <a:p>
            <a:pPr marL="742950" lvl="1" indent="-285750" algn="l" rtl="0">
              <a:spcBef>
                <a:spcPts val="480"/>
              </a:spcBef>
              <a:spcAft>
                <a:spcPts val="0"/>
              </a:spcAft>
              <a:buClr>
                <a:schemeClr val="dk1"/>
              </a:buClr>
              <a:buSzPts val="2400"/>
              <a:buChar char="o"/>
            </a:pPr>
            <a:r>
              <a:rPr lang="en-US" sz="2800" dirty="0">
                <a:latin typeface="Tahoma"/>
                <a:ea typeface="Tahoma"/>
                <a:cs typeface="Tahoma"/>
                <a:sym typeface="Tahoma"/>
              </a:rPr>
              <a:t>What’s the problem with stages? (3 of them?!)</a:t>
            </a:r>
            <a:endParaRPr sz="1800" dirty="0"/>
          </a:p>
          <a:p>
            <a:pPr marL="742950" lvl="1" indent="-285750" algn="l" rtl="0">
              <a:spcBef>
                <a:spcPts val="480"/>
              </a:spcBef>
              <a:spcAft>
                <a:spcPts val="0"/>
              </a:spcAft>
              <a:buClr>
                <a:schemeClr val="dk1"/>
              </a:buClr>
              <a:buSzPts val="2400"/>
              <a:buChar char="o"/>
            </a:pPr>
            <a:r>
              <a:rPr lang="en-US" sz="2800" dirty="0">
                <a:latin typeface="Tahoma"/>
                <a:ea typeface="Tahoma"/>
                <a:cs typeface="Tahoma"/>
                <a:sym typeface="Tahoma"/>
              </a:rPr>
              <a:t>Questions Grievers Have</a:t>
            </a:r>
            <a:endParaRPr sz="1800" dirty="0"/>
          </a:p>
          <a:p>
            <a:pPr marL="742950" lvl="1" indent="-285750" algn="l" rtl="0">
              <a:spcBef>
                <a:spcPts val="480"/>
              </a:spcBef>
              <a:spcAft>
                <a:spcPts val="0"/>
              </a:spcAft>
              <a:buClr>
                <a:schemeClr val="dk1"/>
              </a:buClr>
              <a:buSzPts val="2400"/>
              <a:buChar char="o"/>
            </a:pPr>
            <a:r>
              <a:rPr lang="en-US" sz="2800" dirty="0">
                <a:latin typeface="Tahoma"/>
                <a:ea typeface="Tahoma"/>
                <a:cs typeface="Tahoma"/>
                <a:sym typeface="Tahoma"/>
              </a:rPr>
              <a:t>Some Cultural History</a:t>
            </a:r>
            <a:endParaRPr sz="1800" dirty="0"/>
          </a:p>
          <a:p>
            <a:pPr marL="742950" lvl="1" indent="-285750" algn="l" rtl="0">
              <a:spcBef>
                <a:spcPts val="480"/>
              </a:spcBef>
              <a:spcAft>
                <a:spcPts val="0"/>
              </a:spcAft>
              <a:buClr>
                <a:schemeClr val="dk1"/>
              </a:buClr>
              <a:buSzPts val="2400"/>
              <a:buChar char="o"/>
            </a:pPr>
            <a:r>
              <a:rPr lang="en-US" sz="2800" dirty="0">
                <a:latin typeface="Tahoma"/>
                <a:ea typeface="Tahoma"/>
                <a:cs typeface="Tahoma"/>
                <a:sym typeface="Tahoma"/>
              </a:rPr>
              <a:t>Some Worksheet or Something Like it</a:t>
            </a:r>
          </a:p>
          <a:p>
            <a:pPr marL="742950" lvl="1" indent="-285750" algn="l" rtl="0">
              <a:spcBef>
                <a:spcPts val="480"/>
              </a:spcBef>
              <a:spcAft>
                <a:spcPts val="0"/>
              </a:spcAft>
              <a:buClr>
                <a:schemeClr val="dk1"/>
              </a:buClr>
              <a:buSzPts val="2400"/>
              <a:buChar char="o"/>
            </a:pPr>
            <a:endParaRPr sz="1800" dirty="0"/>
          </a:p>
          <a:p>
            <a:pPr marL="342900" lvl="0" indent="-342900" algn="l" rtl="0">
              <a:spcBef>
                <a:spcPts val="520"/>
              </a:spcBef>
              <a:spcAft>
                <a:spcPts val="0"/>
              </a:spcAft>
              <a:buClr>
                <a:schemeClr val="dk1"/>
              </a:buClr>
              <a:buSzPts val="2600"/>
              <a:buChar char="•"/>
            </a:pPr>
            <a:r>
              <a:rPr lang="en-US" sz="2800" b="1" dirty="0">
                <a:latin typeface="Tahoma"/>
                <a:ea typeface="Tahoma"/>
                <a:cs typeface="Tahoma"/>
                <a:sym typeface="Tahoma"/>
              </a:rPr>
              <a:t>Next</a:t>
            </a:r>
            <a:r>
              <a:rPr lang="en-US" sz="2800" dirty="0">
                <a:latin typeface="Tahoma"/>
                <a:ea typeface="Tahoma"/>
                <a:cs typeface="Tahoma"/>
                <a:sym typeface="Tahoma"/>
              </a:rPr>
              <a:t>: </a:t>
            </a:r>
            <a:r>
              <a:rPr lang="en-US" sz="2800" i="1" dirty="0">
                <a:latin typeface="Tahoma"/>
                <a:ea typeface="Tahoma"/>
                <a:cs typeface="Tahoma"/>
                <a:sym typeface="Tahoma"/>
              </a:rPr>
              <a:t>Forgiveness and Letting Go…</a:t>
            </a:r>
            <a:endParaRPr sz="2000" i="1" dirty="0">
              <a:latin typeface="Tahoma"/>
              <a:ea typeface="Tahoma"/>
              <a:cs typeface="Tahoma"/>
              <a:sym typeface="Tahoma"/>
            </a:endParaRPr>
          </a:p>
        </p:txBody>
      </p:sp>
      <p:pic>
        <p:nvPicPr>
          <p:cNvPr id="160" name="Google Shape;160;p10"/>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 calcmode="lin" valueType="num">
                                      <p:cBhvr additive="base">
                                        <p:cTn id="7" dur="500"/>
                                        <p:tgtEl>
                                          <p:spTgt spid="1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 calcmode="lin" valueType="num">
                                      <p:cBhvr additive="base">
                                        <p:cTn id="12" dur="500"/>
                                        <p:tgtEl>
                                          <p:spTgt spid="1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 calcmode="lin" valueType="num">
                                      <p:cBhvr additive="base">
                                        <p:cTn id="17" dur="500"/>
                                        <p:tgtEl>
                                          <p:spTgt spid="1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 calcmode="lin" valueType="num">
                                      <p:cBhvr additive="base">
                                        <p:cTn id="22" dur="500"/>
                                        <p:tgtEl>
                                          <p:spTgt spid="1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 calcmode="lin" valueType="num">
                                      <p:cBhvr additive="base">
                                        <p:cTn id="27" dur="500"/>
                                        <p:tgtEl>
                                          <p:spTgt spid="1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9">
                                            <p:txEl>
                                              <p:pRg st="6" end="6"/>
                                            </p:txEl>
                                          </p:spTgt>
                                        </p:tgtEl>
                                        <p:attrNameLst>
                                          <p:attrName>style.visibility</p:attrName>
                                        </p:attrNameLst>
                                      </p:cBhvr>
                                      <p:to>
                                        <p:strVal val="visible"/>
                                      </p:to>
                                    </p:set>
                                    <p:anim calcmode="lin" valueType="num">
                                      <p:cBhvr additive="base">
                                        <p:cTn id="32" dur="500"/>
                                        <p:tgtEl>
                                          <p:spTgt spid="15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dirty="0"/>
              <a:t>Where Today??</a:t>
            </a:r>
            <a:endParaRPr dirty="0"/>
          </a:p>
        </p:txBody>
      </p:sp>
      <p:sp>
        <p:nvSpPr>
          <p:cNvPr id="101" name="Google Shape;101;p2"/>
          <p:cNvSpPr txBox="1">
            <a:spLocks noGrp="1"/>
          </p:cNvSpPr>
          <p:nvPr>
            <p:ph type="body" idx="1"/>
          </p:nvPr>
        </p:nvSpPr>
        <p:spPr>
          <a:xfrm>
            <a:off x="609600" y="1198486"/>
            <a:ext cx="10972800" cy="539085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ct val="100000"/>
              <a:buChar char="•"/>
            </a:pPr>
            <a:r>
              <a:rPr lang="en-US" sz="3200" dirty="0">
                <a:latin typeface="Tahoma"/>
                <a:ea typeface="Tahoma"/>
                <a:cs typeface="Tahoma"/>
                <a:sym typeface="Tahoma"/>
              </a:rPr>
              <a:t>Recap Last week:</a:t>
            </a:r>
            <a:endParaRPr dirty="0"/>
          </a:p>
          <a:p>
            <a:pPr marL="742950" lvl="1" indent="-285750" algn="l" rtl="0">
              <a:spcBef>
                <a:spcPts val="592"/>
              </a:spcBef>
              <a:spcAft>
                <a:spcPts val="0"/>
              </a:spcAft>
              <a:buClr>
                <a:schemeClr val="dk1"/>
              </a:buClr>
              <a:buSzPct val="100000"/>
              <a:buChar char="o"/>
            </a:pPr>
            <a:r>
              <a:rPr lang="en-US" sz="3200" dirty="0">
                <a:latin typeface="Tahoma"/>
                <a:ea typeface="Tahoma"/>
                <a:cs typeface="Tahoma"/>
                <a:sym typeface="Tahoma"/>
              </a:rPr>
              <a:t>Grief</a:t>
            </a:r>
            <a:endParaRPr dirty="0"/>
          </a:p>
          <a:p>
            <a:pPr marL="1143000" lvl="2" indent="-228600" algn="l" rtl="0">
              <a:spcBef>
                <a:spcPts val="481"/>
              </a:spcBef>
              <a:spcAft>
                <a:spcPts val="0"/>
              </a:spcAft>
              <a:buClr>
                <a:schemeClr val="dk1"/>
              </a:buClr>
              <a:buSzPct val="100000"/>
              <a:buChar char="•"/>
            </a:pPr>
            <a:r>
              <a:rPr lang="en-US" sz="2600" dirty="0">
                <a:latin typeface="Tahoma"/>
                <a:ea typeface="Tahoma"/>
                <a:cs typeface="Tahoma"/>
                <a:sym typeface="Tahoma"/>
              </a:rPr>
              <a:t>What does it mean?</a:t>
            </a:r>
            <a:endParaRPr dirty="0"/>
          </a:p>
          <a:p>
            <a:pPr marL="1143000" lvl="2" indent="-228600" algn="l" rtl="0">
              <a:spcBef>
                <a:spcPts val="481"/>
              </a:spcBef>
              <a:spcAft>
                <a:spcPts val="0"/>
              </a:spcAft>
              <a:buClr>
                <a:schemeClr val="dk1"/>
              </a:buClr>
              <a:buSzPct val="100000"/>
              <a:buChar char="•"/>
            </a:pPr>
            <a:r>
              <a:rPr lang="en-US" sz="2600" dirty="0">
                <a:latin typeface="Tahoma"/>
                <a:ea typeface="Tahoma"/>
                <a:cs typeface="Tahoma"/>
                <a:sym typeface="Tahoma"/>
              </a:rPr>
              <a:t>Typical Responses</a:t>
            </a:r>
            <a:endParaRPr dirty="0"/>
          </a:p>
          <a:p>
            <a:pPr marL="1143000" lvl="2" indent="-228600" algn="l" rtl="0">
              <a:spcBef>
                <a:spcPts val="481"/>
              </a:spcBef>
              <a:spcAft>
                <a:spcPts val="0"/>
              </a:spcAft>
              <a:buClr>
                <a:schemeClr val="dk1"/>
              </a:buClr>
              <a:buSzPct val="100000"/>
              <a:buChar char="•"/>
            </a:pPr>
            <a:r>
              <a:rPr lang="en-US" sz="2600" dirty="0">
                <a:latin typeface="Tahoma"/>
                <a:ea typeface="Tahoma"/>
                <a:cs typeface="Tahoma"/>
                <a:sym typeface="Tahoma"/>
              </a:rPr>
              <a:t>Some Stats</a:t>
            </a:r>
            <a:endParaRPr dirty="0"/>
          </a:p>
          <a:p>
            <a:pPr marL="1143000" lvl="2" indent="-228600" algn="l" rtl="0">
              <a:spcBef>
                <a:spcPts val="481"/>
              </a:spcBef>
              <a:spcAft>
                <a:spcPts val="0"/>
              </a:spcAft>
              <a:buClr>
                <a:schemeClr val="dk1"/>
              </a:buClr>
              <a:buSzPct val="100000"/>
              <a:buChar char="•"/>
            </a:pPr>
            <a:r>
              <a:rPr lang="en-US" sz="2600" dirty="0">
                <a:latin typeface="Tahoma"/>
                <a:ea typeface="Tahoma"/>
                <a:cs typeface="Tahoma"/>
                <a:sym typeface="Tahoma"/>
              </a:rPr>
              <a:t>Misinformation</a:t>
            </a:r>
            <a:endParaRPr dirty="0"/>
          </a:p>
          <a:p>
            <a:pPr marL="1143000" lvl="2" indent="-228600" algn="l" rtl="0">
              <a:spcBef>
                <a:spcPts val="481"/>
              </a:spcBef>
              <a:spcAft>
                <a:spcPts val="0"/>
              </a:spcAft>
              <a:buClr>
                <a:schemeClr val="dk1"/>
              </a:buClr>
              <a:buSzPct val="100000"/>
              <a:buChar char="•"/>
            </a:pPr>
            <a:r>
              <a:rPr lang="en-US" sz="2600" dirty="0">
                <a:latin typeface="Tahoma"/>
                <a:ea typeface="Tahoma"/>
                <a:cs typeface="Tahoma"/>
                <a:sym typeface="Tahoma"/>
              </a:rPr>
              <a:t>What helps?!</a:t>
            </a:r>
            <a:endParaRPr dirty="0"/>
          </a:p>
          <a:p>
            <a:pPr marL="342900" lvl="0" indent="-342900" algn="l" rtl="0">
              <a:spcBef>
                <a:spcPts val="629"/>
              </a:spcBef>
              <a:spcAft>
                <a:spcPts val="0"/>
              </a:spcAft>
              <a:buClr>
                <a:schemeClr val="dk1"/>
              </a:buClr>
              <a:buSzPct val="100000"/>
              <a:buChar char="•"/>
            </a:pPr>
            <a:r>
              <a:rPr lang="en-US" sz="3400" dirty="0">
                <a:latin typeface="Tahoma"/>
                <a:ea typeface="Tahoma"/>
                <a:cs typeface="Tahoma"/>
                <a:sym typeface="Tahoma"/>
              </a:rPr>
              <a:t>This Week: </a:t>
            </a:r>
            <a:endParaRPr dirty="0"/>
          </a:p>
          <a:p>
            <a:pPr marL="742950" lvl="1" indent="-285750" algn="l" rtl="0">
              <a:spcBef>
                <a:spcPts val="481"/>
              </a:spcBef>
              <a:spcAft>
                <a:spcPts val="0"/>
              </a:spcAft>
              <a:buClr>
                <a:schemeClr val="dk1"/>
              </a:buClr>
              <a:buSzPct val="100000"/>
              <a:buChar char="o"/>
            </a:pPr>
            <a:r>
              <a:rPr lang="en-US" sz="2600" dirty="0">
                <a:latin typeface="Tahoma"/>
                <a:ea typeface="Tahoma"/>
                <a:cs typeface="Tahoma"/>
                <a:sym typeface="Tahoma"/>
              </a:rPr>
              <a:t>What’s the problem with stages?</a:t>
            </a:r>
            <a:endParaRPr dirty="0"/>
          </a:p>
          <a:p>
            <a:pPr marL="742950" lvl="1" indent="-285750" algn="l" rtl="0">
              <a:spcBef>
                <a:spcPts val="481"/>
              </a:spcBef>
              <a:spcAft>
                <a:spcPts val="0"/>
              </a:spcAft>
              <a:buClr>
                <a:schemeClr val="dk1"/>
              </a:buClr>
              <a:buSzPct val="100000"/>
              <a:buChar char="o"/>
            </a:pPr>
            <a:r>
              <a:rPr lang="en-US" sz="2600" dirty="0">
                <a:latin typeface="Tahoma"/>
                <a:ea typeface="Tahoma"/>
                <a:cs typeface="Tahoma"/>
                <a:sym typeface="Tahoma"/>
              </a:rPr>
              <a:t>Some Cultural History</a:t>
            </a:r>
            <a:endParaRPr dirty="0"/>
          </a:p>
          <a:p>
            <a:pPr marL="742950" lvl="1" indent="-285750" algn="l" rtl="0">
              <a:spcBef>
                <a:spcPts val="481"/>
              </a:spcBef>
              <a:spcAft>
                <a:spcPts val="0"/>
              </a:spcAft>
              <a:buClr>
                <a:schemeClr val="dk1"/>
              </a:buClr>
              <a:buSzPct val="100000"/>
              <a:buChar char="o"/>
            </a:pPr>
            <a:r>
              <a:rPr lang="en-US" sz="2600" dirty="0">
                <a:latin typeface="Tahoma"/>
                <a:ea typeface="Tahoma"/>
                <a:cs typeface="Tahoma"/>
                <a:sym typeface="Tahoma"/>
              </a:rPr>
              <a:t>Some Worksheet or Something Like it</a:t>
            </a:r>
            <a:endParaRPr dirty="0"/>
          </a:p>
          <a:p>
            <a:pPr marL="742950" lvl="1" indent="-133032" algn="l" rtl="0">
              <a:spcBef>
                <a:spcPts val="481"/>
              </a:spcBef>
              <a:spcAft>
                <a:spcPts val="0"/>
              </a:spcAft>
              <a:buClr>
                <a:schemeClr val="dk1"/>
              </a:buClr>
              <a:buSzPct val="100000"/>
              <a:buNone/>
            </a:pPr>
            <a:endParaRPr sz="2600" dirty="0">
              <a:latin typeface="Tahoma"/>
              <a:ea typeface="Tahoma"/>
              <a:cs typeface="Tahoma"/>
              <a:sym typeface="Tahoma"/>
            </a:endParaRPr>
          </a:p>
          <a:p>
            <a:pPr marL="342900" lvl="0" indent="-143192" algn="l" rtl="0">
              <a:spcBef>
                <a:spcPts val="629"/>
              </a:spcBef>
              <a:spcAft>
                <a:spcPts val="0"/>
              </a:spcAft>
              <a:buClr>
                <a:schemeClr val="dk1"/>
              </a:buClr>
              <a:buSzPct val="100000"/>
              <a:buNone/>
            </a:pPr>
            <a:endParaRPr sz="3400" dirty="0">
              <a:latin typeface="Tahoma"/>
              <a:ea typeface="Tahoma"/>
              <a:cs typeface="Tahoma"/>
              <a:sym typeface="Tahoma"/>
            </a:endParaRPr>
          </a:p>
          <a:p>
            <a:pPr marL="742950" lvl="1" indent="-191769" algn="l" rtl="0">
              <a:spcBef>
                <a:spcPts val="296"/>
              </a:spcBef>
              <a:spcAft>
                <a:spcPts val="0"/>
              </a:spcAft>
              <a:buClr>
                <a:schemeClr val="dk1"/>
              </a:buClr>
              <a:buSzPct val="100000"/>
              <a:buNone/>
            </a:pPr>
            <a:endParaRPr dirty="0">
              <a:latin typeface="Tahoma"/>
              <a:ea typeface="Tahoma"/>
              <a:cs typeface="Tahoma"/>
              <a:sym typeface="Tahoma"/>
            </a:endParaRPr>
          </a:p>
        </p:txBody>
      </p:sp>
      <p:pic>
        <p:nvPicPr>
          <p:cNvPr id="102" name="Google Shape;102;p2"/>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5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5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5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5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Effect transition="in" filter="fade">
                                      <p:cBhvr>
                                        <p:cTn id="27" dur="500"/>
                                        <p:tgtEl>
                                          <p:spTgt spid="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5" end="5"/>
                                            </p:txEl>
                                          </p:spTgt>
                                        </p:tgtEl>
                                        <p:attrNameLst>
                                          <p:attrName>style.visibility</p:attrName>
                                        </p:attrNameLst>
                                      </p:cBhvr>
                                      <p:to>
                                        <p:strVal val="visible"/>
                                      </p:to>
                                    </p:set>
                                    <p:animEffect transition="in" filter="fade">
                                      <p:cBhvr>
                                        <p:cTn id="32" dur="500"/>
                                        <p:tgtEl>
                                          <p:spTgt spid="1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6" end="6"/>
                                            </p:txEl>
                                          </p:spTgt>
                                        </p:tgtEl>
                                        <p:attrNameLst>
                                          <p:attrName>style.visibility</p:attrName>
                                        </p:attrNameLst>
                                      </p:cBhvr>
                                      <p:to>
                                        <p:strVal val="visible"/>
                                      </p:to>
                                    </p:set>
                                    <p:animEffect transition="in" filter="fade">
                                      <p:cBhvr>
                                        <p:cTn id="37" dur="500"/>
                                        <p:tgtEl>
                                          <p:spTgt spid="1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1">
                                            <p:txEl>
                                              <p:pRg st="7" end="7"/>
                                            </p:txEl>
                                          </p:spTgt>
                                        </p:tgtEl>
                                        <p:attrNameLst>
                                          <p:attrName>style.visibility</p:attrName>
                                        </p:attrNameLst>
                                      </p:cBhvr>
                                      <p:to>
                                        <p:strVal val="visible"/>
                                      </p:to>
                                    </p:set>
                                    <p:animEffect transition="in" filter="fade">
                                      <p:cBhvr>
                                        <p:cTn id="42" dur="500"/>
                                        <p:tgtEl>
                                          <p:spTgt spid="1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1">
                                            <p:txEl>
                                              <p:pRg st="8" end="8"/>
                                            </p:txEl>
                                          </p:spTgt>
                                        </p:tgtEl>
                                        <p:attrNameLst>
                                          <p:attrName>style.visibility</p:attrName>
                                        </p:attrNameLst>
                                      </p:cBhvr>
                                      <p:to>
                                        <p:strVal val="visible"/>
                                      </p:to>
                                    </p:set>
                                    <p:animEffect transition="in" filter="fade">
                                      <p:cBhvr>
                                        <p:cTn id="47" dur="500"/>
                                        <p:tgtEl>
                                          <p:spTgt spid="10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xEl>
                                              <p:pRg st="9" end="9"/>
                                            </p:txEl>
                                          </p:spTgt>
                                        </p:tgtEl>
                                        <p:attrNameLst>
                                          <p:attrName>style.visibility</p:attrName>
                                        </p:attrNameLst>
                                      </p:cBhvr>
                                      <p:to>
                                        <p:strVal val="visible"/>
                                      </p:to>
                                    </p:set>
                                    <p:animEffect transition="in" filter="fade">
                                      <p:cBhvr>
                                        <p:cTn id="52" dur="500"/>
                                        <p:tgtEl>
                                          <p:spTgt spid="10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1">
                                            <p:txEl>
                                              <p:pRg st="10" end="10"/>
                                            </p:txEl>
                                          </p:spTgt>
                                        </p:tgtEl>
                                        <p:attrNameLst>
                                          <p:attrName>style.visibility</p:attrName>
                                        </p:attrNameLst>
                                      </p:cBhvr>
                                      <p:to>
                                        <p:strVal val="visible"/>
                                      </p:to>
                                    </p:set>
                                    <p:animEffect transition="in" filter="fade">
                                      <p:cBhvr>
                                        <p:cTn id="57" dur="500"/>
                                        <p:tgtEl>
                                          <p:spTgt spid="10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1">
                                            <p:txEl>
                                              <p:pRg st="11" end="11"/>
                                            </p:txEl>
                                          </p:spTgt>
                                        </p:tgtEl>
                                        <p:attrNameLst>
                                          <p:attrName>style.visibility</p:attrName>
                                        </p:attrNameLst>
                                      </p:cBhvr>
                                      <p:to>
                                        <p:strVal val="visible"/>
                                      </p:to>
                                    </p:set>
                                    <p:animEffect transition="in" filter="fade">
                                      <p:cBhvr>
                                        <p:cTn id="62" dur="500"/>
                                        <p:tgtEl>
                                          <p:spTgt spid="10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1">
                                            <p:txEl>
                                              <p:pRg st="12" end="12"/>
                                            </p:txEl>
                                          </p:spTgt>
                                        </p:tgtEl>
                                        <p:attrNameLst>
                                          <p:attrName>style.visibility</p:attrName>
                                        </p:attrNameLst>
                                      </p:cBhvr>
                                      <p:to>
                                        <p:strVal val="visible"/>
                                      </p:to>
                                    </p:set>
                                    <p:animEffect transition="in" filter="fade">
                                      <p:cBhvr>
                                        <p:cTn id="67" dur="500"/>
                                        <p:tgtEl>
                                          <p:spTgt spid="10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1">
                                            <p:txEl>
                                              <p:pRg st="13" end="13"/>
                                            </p:txEl>
                                          </p:spTgt>
                                        </p:tgtEl>
                                        <p:attrNameLst>
                                          <p:attrName>style.visibility</p:attrName>
                                        </p:attrNameLst>
                                      </p:cBhvr>
                                      <p:to>
                                        <p:strVal val="visible"/>
                                      </p:to>
                                    </p:set>
                                    <p:animEffect transition="in" filter="fade">
                                      <p:cBhvr>
                                        <p:cTn id="72" dur="500"/>
                                        <p:tgtEl>
                                          <p:spTgt spid="10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Tahoma"/>
              <a:buNone/>
            </a:pPr>
            <a:r>
              <a:rPr lang="en-US" sz="4800" dirty="0">
                <a:latin typeface="Tahoma"/>
                <a:ea typeface="Tahoma"/>
                <a:cs typeface="Tahoma"/>
                <a:sym typeface="Tahoma"/>
              </a:rPr>
              <a:t>What’s the problem with stages?</a:t>
            </a:r>
            <a:endParaRPr dirty="0"/>
          </a:p>
        </p:txBody>
      </p:sp>
      <p:sp>
        <p:nvSpPr>
          <p:cNvPr id="108" name="Google Shape;108;p3"/>
          <p:cNvSpPr txBox="1">
            <a:spLocks noGrp="1"/>
          </p:cNvSpPr>
          <p:nvPr>
            <p:ph type="body" idx="1"/>
          </p:nvPr>
        </p:nvSpPr>
        <p:spPr>
          <a:xfrm>
            <a:off x="609600" y="1600200"/>
            <a:ext cx="10972800" cy="4942002"/>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ct val="100000"/>
              <a:buAutoNum type="arabicPeriod"/>
            </a:pPr>
            <a:r>
              <a:rPr lang="en-US" sz="3200" dirty="0">
                <a:latin typeface="Tahoma"/>
                <a:ea typeface="Tahoma"/>
                <a:cs typeface="Tahoma"/>
                <a:sym typeface="Tahoma"/>
              </a:rPr>
              <a:t>These were Elizabeth Kubler-Ross’ “Stages of Death and Dying”, not Grief</a:t>
            </a:r>
          </a:p>
          <a:p>
            <a:pPr marL="0" lvl="0" indent="0" algn="l" rtl="0">
              <a:spcBef>
                <a:spcPts val="0"/>
              </a:spcBef>
              <a:spcAft>
                <a:spcPts val="0"/>
              </a:spcAft>
              <a:buClr>
                <a:schemeClr val="dk1"/>
              </a:buClr>
              <a:buSzPct val="100000"/>
              <a:buNone/>
            </a:pPr>
            <a:r>
              <a:rPr lang="en-US" dirty="0"/>
              <a:t>	</a:t>
            </a:r>
            <a:br>
              <a:rPr lang="en-US" dirty="0"/>
            </a:br>
            <a:r>
              <a:rPr lang="en-US" dirty="0"/>
              <a:t>	</a:t>
            </a:r>
            <a:r>
              <a:rPr lang="en-US" sz="2800" i="1" dirty="0">
                <a:latin typeface="Tahoma"/>
                <a:ea typeface="Tahoma"/>
                <a:cs typeface="Tahoma"/>
              </a:rPr>
              <a:t>- Denial, Anger, Depression, Bargaining and Acceptance </a:t>
            </a:r>
            <a:endParaRPr sz="2800" i="1" dirty="0">
              <a:latin typeface="Tahoma"/>
              <a:ea typeface="Tahoma"/>
              <a:cs typeface="Tahoma"/>
            </a:endParaRPr>
          </a:p>
          <a:p>
            <a:pPr marL="0" lvl="0" indent="0" algn="l" rtl="0">
              <a:spcBef>
                <a:spcPts val="544"/>
              </a:spcBef>
              <a:spcAft>
                <a:spcPts val="0"/>
              </a:spcAft>
              <a:buClr>
                <a:schemeClr val="dk1"/>
              </a:buClr>
              <a:buSzPct val="100000"/>
              <a:buNone/>
            </a:pPr>
            <a:endParaRPr lang="en-US" sz="3200" dirty="0">
              <a:latin typeface="Tahoma"/>
              <a:ea typeface="Tahoma"/>
              <a:cs typeface="Tahoma"/>
              <a:sym typeface="Tahoma"/>
            </a:endParaRPr>
          </a:p>
          <a:p>
            <a:pPr marL="0" lvl="0" indent="0" algn="l" rtl="0">
              <a:spcBef>
                <a:spcPts val="544"/>
              </a:spcBef>
              <a:spcAft>
                <a:spcPts val="0"/>
              </a:spcAft>
              <a:buClr>
                <a:schemeClr val="dk1"/>
              </a:buClr>
              <a:buSzPct val="100000"/>
              <a:buNone/>
            </a:pPr>
            <a:r>
              <a:rPr lang="en-US" sz="3200" dirty="0">
                <a:latin typeface="Tahoma"/>
                <a:ea typeface="Tahoma"/>
                <a:cs typeface="Tahoma"/>
                <a:sym typeface="Tahoma"/>
              </a:rPr>
              <a:t>2. </a:t>
            </a:r>
            <a:r>
              <a:rPr lang="en-US" sz="3200" b="1" dirty="0">
                <a:latin typeface="Tahoma"/>
                <a:ea typeface="Tahoma"/>
                <a:cs typeface="Tahoma"/>
                <a:sym typeface="Tahoma"/>
              </a:rPr>
              <a:t>Stages</a:t>
            </a:r>
            <a:r>
              <a:rPr lang="en-US" sz="3200" dirty="0">
                <a:latin typeface="Tahoma"/>
                <a:ea typeface="Tahoma"/>
                <a:cs typeface="Tahoma"/>
                <a:sym typeface="Tahoma"/>
              </a:rPr>
              <a:t> have a </a:t>
            </a:r>
            <a:r>
              <a:rPr lang="en-US" sz="3200" u="sng" dirty="0">
                <a:latin typeface="Tahoma"/>
                <a:ea typeface="Tahoma"/>
                <a:cs typeface="Tahoma"/>
                <a:sym typeface="Tahoma"/>
              </a:rPr>
              <a:t>start</a:t>
            </a:r>
            <a:r>
              <a:rPr lang="en-US" sz="3200" dirty="0">
                <a:latin typeface="Tahoma"/>
                <a:ea typeface="Tahoma"/>
                <a:cs typeface="Tahoma"/>
                <a:sym typeface="Tahoma"/>
              </a:rPr>
              <a:t> and </a:t>
            </a:r>
            <a:r>
              <a:rPr lang="en-US" sz="3200" u="sng" dirty="0">
                <a:latin typeface="Tahoma"/>
                <a:ea typeface="Tahoma"/>
                <a:cs typeface="Tahoma"/>
                <a:sym typeface="Tahoma"/>
              </a:rPr>
              <a:t>end</a:t>
            </a:r>
            <a:r>
              <a:rPr lang="en-US" sz="3200" dirty="0">
                <a:latin typeface="Tahoma"/>
                <a:ea typeface="Tahoma"/>
                <a:cs typeface="Tahoma"/>
                <a:sym typeface="Tahoma"/>
              </a:rPr>
              <a:t>, and if these were the “grief stages” we would get through them, then be done…but, many will re-experience these multiple times</a:t>
            </a:r>
            <a:endParaRPr sz="3200" dirty="0">
              <a:latin typeface="Tahoma"/>
              <a:ea typeface="Tahoma"/>
              <a:cs typeface="Tahoma"/>
              <a:sym typeface="Tahoma"/>
            </a:endParaRPr>
          </a:p>
        </p:txBody>
      </p:sp>
      <p:pic>
        <p:nvPicPr>
          <p:cNvPr id="109" name="Google Shape;109;p3"/>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Tahoma"/>
              <a:buNone/>
            </a:pPr>
            <a:r>
              <a:rPr lang="en-US" sz="4800" dirty="0">
                <a:latin typeface="Tahoma"/>
                <a:ea typeface="Tahoma"/>
                <a:cs typeface="Tahoma"/>
                <a:sym typeface="Tahoma"/>
              </a:rPr>
              <a:t>What’s the problem with stages?</a:t>
            </a:r>
            <a:endParaRPr dirty="0"/>
          </a:p>
        </p:txBody>
      </p:sp>
      <p:sp>
        <p:nvSpPr>
          <p:cNvPr id="108" name="Google Shape;108;p3"/>
          <p:cNvSpPr txBox="1">
            <a:spLocks noGrp="1"/>
          </p:cNvSpPr>
          <p:nvPr>
            <p:ph type="body" idx="1"/>
          </p:nvPr>
        </p:nvSpPr>
        <p:spPr>
          <a:xfrm>
            <a:off x="609600" y="1600200"/>
            <a:ext cx="10972800" cy="4942002"/>
          </a:xfrm>
          <a:prstGeom prst="rect">
            <a:avLst/>
          </a:prstGeom>
          <a:noFill/>
          <a:ln>
            <a:noFill/>
          </a:ln>
        </p:spPr>
        <p:txBody>
          <a:bodyPr spcFirstLastPara="1" wrap="square" lIns="91425" tIns="45700" rIns="91425" bIns="45700" anchor="t" anchorCtr="0">
            <a:normAutofit/>
          </a:bodyPr>
          <a:lstStyle/>
          <a:p>
            <a:pPr marL="0" lvl="0" indent="0" algn="l" rtl="0">
              <a:spcBef>
                <a:spcPts val="544"/>
              </a:spcBef>
              <a:spcAft>
                <a:spcPts val="0"/>
              </a:spcAft>
              <a:buClr>
                <a:schemeClr val="dk1"/>
              </a:buClr>
              <a:buSzPct val="100000"/>
              <a:buNone/>
            </a:pPr>
            <a:r>
              <a:rPr lang="en-US" sz="3200" dirty="0">
                <a:latin typeface="Tahoma"/>
                <a:ea typeface="Tahoma"/>
                <a:cs typeface="Tahoma"/>
                <a:sym typeface="Tahoma"/>
              </a:rPr>
              <a:t>3. The “stages” described are emotional behaviors, we may experience some of these, or even repeat them, rather than go through in order</a:t>
            </a:r>
            <a:br>
              <a:rPr lang="en-US" sz="3200" dirty="0">
                <a:latin typeface="Tahoma"/>
                <a:ea typeface="Tahoma"/>
                <a:cs typeface="Tahoma"/>
                <a:sym typeface="Tahoma"/>
              </a:rPr>
            </a:br>
            <a:endParaRPr dirty="0"/>
          </a:p>
          <a:p>
            <a:pPr marL="0" lvl="0" indent="0" algn="l" rtl="0">
              <a:spcBef>
                <a:spcPts val="544"/>
              </a:spcBef>
              <a:spcAft>
                <a:spcPts val="0"/>
              </a:spcAft>
              <a:buClr>
                <a:schemeClr val="dk1"/>
              </a:buClr>
              <a:buSzPct val="100000"/>
              <a:buNone/>
            </a:pPr>
            <a:r>
              <a:rPr lang="en-US" sz="3200" dirty="0">
                <a:latin typeface="Tahoma"/>
                <a:ea typeface="Tahoma"/>
                <a:cs typeface="Tahoma"/>
                <a:sym typeface="Tahoma"/>
              </a:rPr>
              <a:t>4. A lesser known definition of “stages” comes from "Living With An Empty Chair - a guide through grief.“ </a:t>
            </a:r>
          </a:p>
          <a:p>
            <a:pPr marL="0" lvl="0" indent="0" algn="l" rtl="0">
              <a:spcBef>
                <a:spcPts val="544"/>
              </a:spcBef>
              <a:spcAft>
                <a:spcPts val="0"/>
              </a:spcAft>
              <a:buClr>
                <a:schemeClr val="dk1"/>
              </a:buClr>
              <a:buSzPct val="100000"/>
              <a:buNone/>
            </a:pPr>
            <a:r>
              <a:rPr lang="en-US" sz="3200" dirty="0">
                <a:latin typeface="Tahoma"/>
                <a:ea typeface="Tahoma"/>
                <a:cs typeface="Tahoma"/>
                <a:sym typeface="Tahoma"/>
              </a:rPr>
              <a:t>	- </a:t>
            </a:r>
            <a:r>
              <a:rPr lang="en-US" sz="2800" dirty="0" err="1">
                <a:latin typeface="Tahoma"/>
                <a:ea typeface="Tahoma"/>
                <a:cs typeface="Tahoma"/>
                <a:sym typeface="Tahoma"/>
              </a:rPr>
              <a:t>Temes</a:t>
            </a:r>
            <a:r>
              <a:rPr lang="en-US" sz="2800" dirty="0">
                <a:latin typeface="Tahoma"/>
                <a:ea typeface="Tahoma"/>
                <a:cs typeface="Tahoma"/>
                <a:sym typeface="Tahoma"/>
              </a:rPr>
              <a:t> describes three particular types of behavior exhibited 	  by those suffering from grief and loss.</a:t>
            </a:r>
            <a:endParaRPr sz="3200" dirty="0">
              <a:latin typeface="Tahoma"/>
              <a:ea typeface="Tahoma"/>
              <a:cs typeface="Tahoma"/>
              <a:sym typeface="Tahoma"/>
            </a:endParaRPr>
          </a:p>
        </p:txBody>
      </p:sp>
      <p:pic>
        <p:nvPicPr>
          <p:cNvPr id="109" name="Google Shape;109;p3"/>
          <p:cNvPicPr preferRelativeResize="0"/>
          <p:nvPr/>
        </p:nvPicPr>
        <p:blipFill rotWithShape="1">
          <a:blip r:embed="rId3">
            <a:alphaModFix/>
          </a:blip>
          <a:srcRect/>
          <a:stretch/>
        </p:blipFill>
        <p:spPr>
          <a:xfrm>
            <a:off x="115554" y="94899"/>
            <a:ext cx="1125367" cy="1103586"/>
          </a:xfrm>
          <a:prstGeom prst="rect">
            <a:avLst/>
          </a:prstGeom>
          <a:noFill/>
          <a:ln>
            <a:noFill/>
          </a:ln>
        </p:spPr>
      </p:pic>
    </p:spTree>
    <p:extLst>
      <p:ext uri="{BB962C8B-B14F-4D97-AF65-F5344CB8AC3E}">
        <p14:creationId xmlns:p14="http://schemas.microsoft.com/office/powerpoint/2010/main" val="78435311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Tahoma"/>
              <a:buNone/>
            </a:pPr>
            <a:r>
              <a:rPr lang="en-US" sz="4800" dirty="0">
                <a:latin typeface="Tahoma"/>
                <a:ea typeface="Tahoma"/>
                <a:cs typeface="Tahoma"/>
                <a:sym typeface="Tahoma"/>
              </a:rPr>
              <a:t>What’s the problem with stages?</a:t>
            </a:r>
            <a:endParaRPr dirty="0"/>
          </a:p>
        </p:txBody>
      </p:sp>
      <p:sp>
        <p:nvSpPr>
          <p:cNvPr id="115" name="Google Shape;115;p4"/>
          <p:cNvSpPr txBox="1">
            <a:spLocks noGrp="1"/>
          </p:cNvSpPr>
          <p:nvPr>
            <p:ph type="body" idx="1"/>
          </p:nvPr>
        </p:nvSpPr>
        <p:spPr>
          <a:xfrm>
            <a:off x="609600" y="1198484"/>
            <a:ext cx="10972800" cy="537199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3200">
                <a:latin typeface="Tahoma"/>
                <a:ea typeface="Tahoma"/>
                <a:cs typeface="Tahoma"/>
                <a:sym typeface="Tahoma"/>
              </a:rPr>
              <a:t>Stages of Death </a:t>
            </a:r>
            <a:br>
              <a:rPr lang="en-US" sz="3200">
                <a:latin typeface="Tahoma"/>
                <a:ea typeface="Tahoma"/>
                <a:cs typeface="Tahoma"/>
                <a:sym typeface="Tahoma"/>
              </a:rPr>
            </a:br>
            <a:r>
              <a:rPr lang="en-US" sz="3200">
                <a:latin typeface="Tahoma"/>
                <a:ea typeface="Tahoma"/>
                <a:cs typeface="Tahoma"/>
                <a:sym typeface="Tahoma"/>
              </a:rPr>
              <a:t>and Dying</a:t>
            </a:r>
            <a:endParaRPr/>
          </a:p>
          <a:p>
            <a:pPr marL="457200" lvl="1" indent="0" algn="l" rtl="0">
              <a:spcBef>
                <a:spcPts val="480"/>
              </a:spcBef>
              <a:spcAft>
                <a:spcPts val="0"/>
              </a:spcAft>
              <a:buClr>
                <a:schemeClr val="dk1"/>
              </a:buClr>
              <a:buSzPts val="2400"/>
              <a:buNone/>
            </a:pPr>
            <a:endParaRPr sz="2400">
              <a:latin typeface="Tahoma"/>
              <a:ea typeface="Tahoma"/>
              <a:cs typeface="Tahoma"/>
              <a:sym typeface="Tahoma"/>
            </a:endParaRPr>
          </a:p>
        </p:txBody>
      </p:sp>
      <p:pic>
        <p:nvPicPr>
          <p:cNvPr id="116" name="Google Shape;116;p4"/>
          <p:cNvPicPr preferRelativeResize="0"/>
          <p:nvPr/>
        </p:nvPicPr>
        <p:blipFill rotWithShape="1">
          <a:blip r:embed="rId3">
            <a:alphaModFix/>
          </a:blip>
          <a:srcRect/>
          <a:stretch/>
        </p:blipFill>
        <p:spPr>
          <a:xfrm>
            <a:off x="115554" y="94899"/>
            <a:ext cx="1125367" cy="1103586"/>
          </a:xfrm>
          <a:prstGeom prst="rect">
            <a:avLst/>
          </a:prstGeom>
          <a:noFill/>
          <a:ln>
            <a:noFill/>
          </a:ln>
        </p:spPr>
      </p:pic>
      <p:pic>
        <p:nvPicPr>
          <p:cNvPr id="117" name="Google Shape;117;p4"/>
          <p:cNvPicPr preferRelativeResize="0"/>
          <p:nvPr/>
        </p:nvPicPr>
        <p:blipFill rotWithShape="1">
          <a:blip r:embed="rId4">
            <a:alphaModFix/>
          </a:blip>
          <a:srcRect t="8508"/>
          <a:stretch/>
        </p:blipFill>
        <p:spPr>
          <a:xfrm>
            <a:off x="5019883" y="1719072"/>
            <a:ext cx="6562517" cy="49286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additive="base">
                                        <p:cTn id="15" dur="500"/>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Tahoma"/>
              <a:buNone/>
            </a:pPr>
            <a:r>
              <a:rPr lang="en-US" sz="4800" dirty="0">
                <a:latin typeface="Tahoma"/>
                <a:ea typeface="Tahoma"/>
                <a:cs typeface="Tahoma"/>
                <a:sym typeface="Tahoma"/>
              </a:rPr>
              <a:t>What’s the problem with stages?</a:t>
            </a:r>
            <a:endParaRPr dirty="0"/>
          </a:p>
        </p:txBody>
      </p:sp>
      <p:sp>
        <p:nvSpPr>
          <p:cNvPr id="123" name="Google Shape;123;p5"/>
          <p:cNvSpPr txBox="1">
            <a:spLocks noGrp="1"/>
          </p:cNvSpPr>
          <p:nvPr>
            <p:ph type="body" idx="1"/>
          </p:nvPr>
        </p:nvSpPr>
        <p:spPr>
          <a:xfrm>
            <a:off x="609600" y="1198486"/>
            <a:ext cx="10972800" cy="537199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700"/>
              <a:buNone/>
            </a:pPr>
            <a:br>
              <a:rPr lang="en-US" sz="2700" dirty="0">
                <a:latin typeface="Tahoma"/>
                <a:ea typeface="Tahoma"/>
                <a:cs typeface="Tahoma"/>
                <a:sym typeface="Tahoma"/>
              </a:rPr>
            </a:br>
            <a:r>
              <a:rPr lang="en-US" sz="2700" dirty="0" err="1">
                <a:latin typeface="Tahoma"/>
                <a:ea typeface="Tahoma"/>
                <a:cs typeface="Tahoma"/>
                <a:sym typeface="Tahoma"/>
              </a:rPr>
              <a:t>Temes</a:t>
            </a:r>
            <a:r>
              <a:rPr lang="en-US" sz="2700" dirty="0">
                <a:latin typeface="Tahoma"/>
                <a:ea typeface="Tahoma"/>
                <a:cs typeface="Tahoma"/>
                <a:sym typeface="Tahoma"/>
              </a:rPr>
              <a:t>’ Stages – “Living With An Empty Chair – a guide through grief”</a:t>
            </a:r>
            <a:endParaRPr dirty="0"/>
          </a:p>
          <a:p>
            <a:pPr marL="0" lvl="0" indent="0" algn="l" rtl="0">
              <a:spcBef>
                <a:spcPts val="640"/>
              </a:spcBef>
              <a:spcAft>
                <a:spcPts val="0"/>
              </a:spcAft>
              <a:buClr>
                <a:schemeClr val="dk1"/>
              </a:buClr>
              <a:buSzPts val="3200"/>
              <a:buNone/>
            </a:pPr>
            <a:endParaRPr sz="3200" dirty="0">
              <a:latin typeface="Tahoma"/>
              <a:ea typeface="Tahoma"/>
              <a:cs typeface="Tahoma"/>
              <a:sym typeface="Tahoma"/>
            </a:endParaRPr>
          </a:p>
          <a:p>
            <a:pPr marL="342900" lvl="0" indent="-342900" algn="l" rtl="0">
              <a:spcBef>
                <a:spcPts val="480"/>
              </a:spcBef>
              <a:spcAft>
                <a:spcPts val="0"/>
              </a:spcAft>
              <a:buClr>
                <a:schemeClr val="dk1"/>
              </a:buClr>
              <a:buSzPts val="2400"/>
              <a:buChar char="•"/>
            </a:pPr>
            <a:r>
              <a:rPr lang="en-US" b="1" dirty="0">
                <a:latin typeface="Tahoma"/>
                <a:ea typeface="Tahoma"/>
                <a:cs typeface="Tahoma"/>
                <a:sym typeface="Tahoma"/>
              </a:rPr>
              <a:t>Numbness </a:t>
            </a:r>
            <a:r>
              <a:rPr lang="en-US" dirty="0">
                <a:latin typeface="Tahoma"/>
                <a:ea typeface="Tahoma"/>
                <a:cs typeface="Tahoma"/>
                <a:sym typeface="Tahoma"/>
              </a:rPr>
              <a:t>(mechanical functioning and social insulation)</a:t>
            </a:r>
          </a:p>
          <a:p>
            <a:pPr marL="342900" lvl="0" indent="-342900" algn="l" rtl="0">
              <a:spcBef>
                <a:spcPts val="480"/>
              </a:spcBef>
              <a:spcAft>
                <a:spcPts val="0"/>
              </a:spcAft>
              <a:buClr>
                <a:schemeClr val="dk1"/>
              </a:buClr>
              <a:buSzPts val="2400"/>
              <a:buChar char="•"/>
            </a:pPr>
            <a:endParaRPr dirty="0"/>
          </a:p>
          <a:p>
            <a:pPr marL="342900" lvl="0" indent="-342900" algn="l" rtl="0">
              <a:spcBef>
                <a:spcPts val="480"/>
              </a:spcBef>
              <a:spcAft>
                <a:spcPts val="0"/>
              </a:spcAft>
              <a:buClr>
                <a:schemeClr val="dk1"/>
              </a:buClr>
              <a:buSzPts val="2400"/>
              <a:buChar char="•"/>
            </a:pPr>
            <a:r>
              <a:rPr lang="en-US" b="1" dirty="0">
                <a:latin typeface="Tahoma"/>
                <a:ea typeface="Tahoma"/>
                <a:cs typeface="Tahoma"/>
                <a:sym typeface="Tahoma"/>
              </a:rPr>
              <a:t>Disorganization</a:t>
            </a:r>
            <a:r>
              <a:rPr lang="en-US" dirty="0">
                <a:latin typeface="Tahoma"/>
                <a:ea typeface="Tahoma"/>
                <a:cs typeface="Tahoma"/>
                <a:sym typeface="Tahoma"/>
              </a:rPr>
              <a:t> (intensely painful feelings of loss)</a:t>
            </a:r>
          </a:p>
          <a:p>
            <a:pPr marL="342900" lvl="0" indent="-342900" algn="l" rtl="0">
              <a:spcBef>
                <a:spcPts val="480"/>
              </a:spcBef>
              <a:spcAft>
                <a:spcPts val="0"/>
              </a:spcAft>
              <a:buClr>
                <a:schemeClr val="dk1"/>
              </a:buClr>
              <a:buSzPts val="2400"/>
              <a:buChar char="•"/>
            </a:pPr>
            <a:endParaRPr dirty="0"/>
          </a:p>
          <a:p>
            <a:pPr marL="342900" lvl="0" indent="-342900" algn="l" rtl="0">
              <a:spcBef>
                <a:spcPts val="480"/>
              </a:spcBef>
              <a:spcAft>
                <a:spcPts val="0"/>
              </a:spcAft>
              <a:buClr>
                <a:schemeClr val="dk1"/>
              </a:buClr>
              <a:buSzPts val="2400"/>
              <a:buChar char="•"/>
            </a:pPr>
            <a:r>
              <a:rPr lang="en-US" b="1" dirty="0">
                <a:latin typeface="Tahoma"/>
                <a:ea typeface="Tahoma"/>
                <a:cs typeface="Tahoma"/>
                <a:sym typeface="Tahoma"/>
              </a:rPr>
              <a:t>Reorganization</a:t>
            </a:r>
            <a:r>
              <a:rPr lang="en-US" dirty="0">
                <a:latin typeface="Tahoma"/>
                <a:ea typeface="Tahoma"/>
                <a:cs typeface="Tahoma"/>
                <a:sym typeface="Tahoma"/>
              </a:rPr>
              <a:t> (re-entry into a more 'normal' social life.)</a:t>
            </a:r>
            <a:endParaRPr sz="3200" dirty="0">
              <a:latin typeface="Tahoma"/>
              <a:ea typeface="Tahoma"/>
              <a:cs typeface="Tahoma"/>
              <a:sym typeface="Tahoma"/>
            </a:endParaRPr>
          </a:p>
        </p:txBody>
      </p:sp>
      <p:pic>
        <p:nvPicPr>
          <p:cNvPr id="124" name="Google Shape;124;p5"/>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09600" y="0"/>
            <a:ext cx="10972800" cy="11984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Tahoma"/>
              <a:buNone/>
            </a:pPr>
            <a:r>
              <a:rPr lang="en-US" sz="4800" dirty="0">
                <a:latin typeface="Tahoma"/>
                <a:ea typeface="Tahoma"/>
                <a:cs typeface="Tahoma"/>
                <a:sym typeface="Tahoma"/>
              </a:rPr>
              <a:t>What’s the problem with stages?</a:t>
            </a:r>
            <a:endParaRPr dirty="0"/>
          </a:p>
        </p:txBody>
      </p:sp>
      <p:sp>
        <p:nvSpPr>
          <p:cNvPr id="130" name="Google Shape;130;p6"/>
          <p:cNvSpPr txBox="1">
            <a:spLocks noGrp="1"/>
          </p:cNvSpPr>
          <p:nvPr>
            <p:ph type="body" idx="1"/>
          </p:nvPr>
        </p:nvSpPr>
        <p:spPr>
          <a:xfrm rot="-5400000">
            <a:off x="-2389632" y="-1261873"/>
            <a:ext cx="109728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700"/>
              <a:buNone/>
            </a:pPr>
            <a:r>
              <a:rPr lang="en-US" sz="2700" dirty="0">
                <a:latin typeface="Tahoma"/>
                <a:ea typeface="Tahoma"/>
                <a:cs typeface="Tahoma"/>
                <a:sym typeface="Tahoma"/>
              </a:rPr>
              <a:t>Dr. Gretchen </a:t>
            </a:r>
            <a:r>
              <a:rPr lang="en-US" sz="2700" dirty="0" err="1">
                <a:latin typeface="Tahoma"/>
                <a:ea typeface="Tahoma"/>
                <a:cs typeface="Tahoma"/>
                <a:sym typeface="Tahoma"/>
              </a:rPr>
              <a:t>Kubacky’s</a:t>
            </a:r>
            <a:br>
              <a:rPr lang="en-US" sz="2700" dirty="0">
                <a:latin typeface="Tahoma"/>
                <a:ea typeface="Tahoma"/>
                <a:cs typeface="Tahoma"/>
                <a:sym typeface="Tahoma"/>
              </a:rPr>
            </a:br>
            <a:r>
              <a:rPr lang="en-US" sz="2700" dirty="0">
                <a:latin typeface="Tahoma"/>
                <a:ea typeface="Tahoma"/>
                <a:cs typeface="Tahoma"/>
                <a:sym typeface="Tahoma"/>
              </a:rPr>
              <a:t>“Moving Through Grief”</a:t>
            </a:r>
            <a:endParaRPr dirty="0"/>
          </a:p>
          <a:p>
            <a:pPr marL="0" lvl="0" indent="0" algn="l" rtl="0">
              <a:spcBef>
                <a:spcPts val="640"/>
              </a:spcBef>
              <a:spcAft>
                <a:spcPts val="0"/>
              </a:spcAft>
              <a:buClr>
                <a:schemeClr val="dk1"/>
              </a:buClr>
              <a:buSzPts val="3200"/>
              <a:buNone/>
            </a:pPr>
            <a:endParaRPr sz="3200" dirty="0">
              <a:latin typeface="Tahoma"/>
              <a:ea typeface="Tahoma"/>
              <a:cs typeface="Tahoma"/>
              <a:sym typeface="Tahoma"/>
            </a:endParaRPr>
          </a:p>
        </p:txBody>
      </p:sp>
      <p:pic>
        <p:nvPicPr>
          <p:cNvPr id="131" name="Google Shape;131;p6"/>
          <p:cNvPicPr preferRelativeResize="0"/>
          <p:nvPr/>
        </p:nvPicPr>
        <p:blipFill rotWithShape="1">
          <a:blip r:embed="rId3">
            <a:alphaModFix/>
          </a:blip>
          <a:srcRect/>
          <a:stretch/>
        </p:blipFill>
        <p:spPr>
          <a:xfrm>
            <a:off x="115554" y="94899"/>
            <a:ext cx="1125367" cy="1103586"/>
          </a:xfrm>
          <a:prstGeom prst="rect">
            <a:avLst/>
          </a:prstGeom>
          <a:noFill/>
          <a:ln>
            <a:noFill/>
          </a:ln>
        </p:spPr>
      </p:pic>
      <p:pic>
        <p:nvPicPr>
          <p:cNvPr id="132" name="Google Shape;132;p6"/>
          <p:cNvPicPr preferRelativeResize="0"/>
          <p:nvPr/>
        </p:nvPicPr>
        <p:blipFill rotWithShape="1">
          <a:blip r:embed="rId4">
            <a:alphaModFix/>
          </a:blip>
          <a:srcRect l="220" t="12532" r="-220" b="11467"/>
          <a:stretch/>
        </p:blipFill>
        <p:spPr>
          <a:xfrm>
            <a:off x="1734967" y="1088139"/>
            <a:ext cx="10341479" cy="56425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609600" y="0"/>
            <a:ext cx="10972800" cy="12365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dirty="0"/>
              <a:t>Questioning the Stages…</a:t>
            </a:r>
            <a:endParaRPr dirty="0"/>
          </a:p>
        </p:txBody>
      </p:sp>
      <p:sp>
        <p:nvSpPr>
          <p:cNvPr id="138" name="Google Shape;138;p7"/>
          <p:cNvSpPr txBox="1">
            <a:spLocks noGrp="1"/>
          </p:cNvSpPr>
          <p:nvPr>
            <p:ph type="body" idx="1"/>
          </p:nvPr>
        </p:nvSpPr>
        <p:spPr>
          <a:xfrm>
            <a:off x="609600" y="1293018"/>
            <a:ext cx="10972800" cy="5222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800" dirty="0">
                <a:latin typeface="Tahoma"/>
                <a:ea typeface="Tahoma"/>
                <a:cs typeface="Tahoma"/>
                <a:sym typeface="Tahoma"/>
              </a:rPr>
              <a:t>Will I Go Through Every Stage?</a:t>
            </a:r>
            <a:endParaRPr dirty="0"/>
          </a:p>
          <a:p>
            <a:pPr marL="342900" lvl="0" indent="-342900" algn="l" rtl="0">
              <a:spcBef>
                <a:spcPts val="480"/>
              </a:spcBef>
              <a:spcAft>
                <a:spcPts val="0"/>
              </a:spcAft>
              <a:buClr>
                <a:schemeClr val="dk1"/>
              </a:buClr>
              <a:buSzPts val="2400"/>
              <a:buChar char="•"/>
            </a:pPr>
            <a:r>
              <a:rPr lang="en-US" dirty="0">
                <a:latin typeface="Tahoma"/>
                <a:ea typeface="Tahoma"/>
                <a:cs typeface="Tahoma"/>
                <a:sym typeface="Tahoma"/>
              </a:rPr>
              <a:t>If a 98-year old grandfather died in his sleep I think there would be different emotional reactions to the loss, than if a two-year old child were run over by a car and killed.</a:t>
            </a:r>
            <a:endParaRPr dirty="0"/>
          </a:p>
          <a:p>
            <a:pPr marL="342900" lvl="0" indent="-342900" algn="l" rtl="0">
              <a:spcBef>
                <a:spcPts val="480"/>
              </a:spcBef>
              <a:spcAft>
                <a:spcPts val="0"/>
              </a:spcAft>
              <a:buClr>
                <a:schemeClr val="dk1"/>
              </a:buClr>
              <a:buSzPts val="2400"/>
              <a:buChar char="•"/>
            </a:pPr>
            <a:r>
              <a:rPr lang="en-US" dirty="0">
                <a:latin typeface="Tahoma"/>
                <a:ea typeface="Tahoma"/>
                <a:cs typeface="Tahoma"/>
                <a:sym typeface="Tahoma"/>
              </a:rPr>
              <a:t>If a person has had a long life, death is somewhat expected as the natural scheme of things. There will be emotions of grief and loss but they might be more for what we will miss.  If a young life is cut short unexpectedly, there may well be feelings of denial, anger, bargaining, depression, and in some cases acceptance.</a:t>
            </a:r>
            <a:endParaRPr dirty="0"/>
          </a:p>
          <a:p>
            <a:pPr marL="342900" lvl="0" indent="-342900" algn="l" rtl="0">
              <a:spcBef>
                <a:spcPts val="480"/>
              </a:spcBef>
              <a:spcAft>
                <a:spcPts val="0"/>
              </a:spcAft>
              <a:buClr>
                <a:schemeClr val="dk1"/>
              </a:buClr>
              <a:buSzPts val="2400"/>
              <a:buChar char="•"/>
            </a:pPr>
            <a:r>
              <a:rPr lang="en-US" dirty="0">
                <a:latin typeface="Tahoma"/>
                <a:ea typeface="Tahoma"/>
                <a:cs typeface="Tahoma"/>
                <a:sym typeface="Tahoma"/>
              </a:rPr>
              <a:t>Today we are unfettered by these restrictions and might even be confused about when we should be done grieving.  </a:t>
            </a:r>
            <a:r>
              <a:rPr lang="en-US" b="1" i="1" dirty="0">
                <a:latin typeface="Tahoma"/>
                <a:ea typeface="Tahoma"/>
                <a:cs typeface="Tahoma"/>
                <a:sym typeface="Tahoma"/>
              </a:rPr>
              <a:t>Actually, we'll probably never be done.</a:t>
            </a:r>
            <a:endParaRPr dirty="0"/>
          </a:p>
          <a:p>
            <a:pPr marL="400050" lvl="0" indent="-127000" algn="l" rtl="0">
              <a:spcBef>
                <a:spcPts val="680"/>
              </a:spcBef>
              <a:spcAft>
                <a:spcPts val="0"/>
              </a:spcAft>
              <a:buClr>
                <a:schemeClr val="dk1"/>
              </a:buClr>
              <a:buSzPts val="3400"/>
              <a:buNone/>
            </a:pPr>
            <a:endParaRPr sz="3400" dirty="0">
              <a:latin typeface="Tahoma"/>
              <a:ea typeface="Tahoma"/>
              <a:cs typeface="Tahoma"/>
              <a:sym typeface="Tahoma"/>
            </a:endParaRPr>
          </a:p>
        </p:txBody>
      </p:sp>
      <p:pic>
        <p:nvPicPr>
          <p:cNvPr id="139" name="Google Shape;139;p7"/>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 calcmode="lin" valueType="num">
                                      <p:cBhvr additive="base">
                                        <p:cTn id="7" dur="500"/>
                                        <p:tgtEl>
                                          <p:spTgt spid="1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 calcmode="lin" valueType="num">
                                      <p:cBhvr additive="base">
                                        <p:cTn id="12" dur="500"/>
                                        <p:tgtEl>
                                          <p:spTgt spid="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 calcmode="lin" valueType="num">
                                      <p:cBhvr additive="base">
                                        <p:cTn id="17" dur="500"/>
                                        <p:tgtEl>
                                          <p:spTgt spid="1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8">
                                            <p:txEl>
                                              <p:pRg st="3" end="3"/>
                                            </p:txEl>
                                          </p:spTgt>
                                        </p:tgtEl>
                                        <p:attrNameLst>
                                          <p:attrName>style.visibility</p:attrName>
                                        </p:attrNameLst>
                                      </p:cBhvr>
                                      <p:to>
                                        <p:strVal val="visible"/>
                                      </p:to>
                                    </p:set>
                                    <p:anim calcmode="lin" valueType="num">
                                      <p:cBhvr additive="base">
                                        <p:cTn id="22" dur="500"/>
                                        <p:tgtEl>
                                          <p:spTgt spid="1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609600" y="0"/>
            <a:ext cx="10972800" cy="123658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800"/>
              <a:buFont typeface="Century Gothic"/>
              <a:buNone/>
            </a:pPr>
            <a:r>
              <a:rPr lang="en-US"/>
              <a:t>History</a:t>
            </a:r>
            <a:endParaRPr/>
          </a:p>
        </p:txBody>
      </p:sp>
      <p:sp>
        <p:nvSpPr>
          <p:cNvPr id="145" name="Google Shape;145;p8"/>
          <p:cNvSpPr txBox="1">
            <a:spLocks noGrp="1"/>
          </p:cNvSpPr>
          <p:nvPr>
            <p:ph type="body" idx="1"/>
          </p:nvPr>
        </p:nvSpPr>
        <p:spPr>
          <a:xfrm>
            <a:off x="609600" y="1293018"/>
            <a:ext cx="10972800" cy="52220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800" b="1" dirty="0">
                <a:latin typeface="Tahoma" panose="020B0604030504040204" pitchFamily="34" charset="0"/>
                <a:ea typeface="Tahoma" panose="020B0604030504040204" pitchFamily="34" charset="0"/>
                <a:cs typeface="Tahoma" panose="020B0604030504040204" pitchFamily="34" charset="0"/>
              </a:rPr>
              <a:t>When Will I Be Done Grieving?</a:t>
            </a:r>
            <a:endParaRPr sz="2800" b="1" dirty="0">
              <a:latin typeface="Tahoma" panose="020B0604030504040204" pitchFamily="34" charset="0"/>
              <a:ea typeface="Tahoma" panose="020B0604030504040204" pitchFamily="34" charset="0"/>
              <a:cs typeface="Tahoma" panose="020B0604030504040204" pitchFamily="34" charset="0"/>
            </a:endParaRPr>
          </a:p>
          <a:p>
            <a:pPr marL="342900" lvl="0" indent="-342900" algn="l" rtl="0">
              <a:spcBef>
                <a:spcPts val="480"/>
              </a:spcBef>
              <a:spcAft>
                <a:spcPts val="0"/>
              </a:spcAft>
              <a:buClr>
                <a:schemeClr val="dk1"/>
              </a:buClr>
              <a:buSzPts val="2400"/>
              <a:buChar char="•"/>
            </a:pPr>
            <a:r>
              <a:rPr lang="en-US" dirty="0">
                <a:latin typeface="Tahoma" panose="020B0604030504040204" pitchFamily="34" charset="0"/>
                <a:ea typeface="Tahoma" panose="020B0604030504040204" pitchFamily="34" charset="0"/>
                <a:cs typeface="Tahoma" panose="020B0604030504040204" pitchFamily="34" charset="0"/>
              </a:rPr>
              <a:t>Grieving used to be much more ritualistic than it is today. In generations past there were set periods of time when certain customs must be observed:</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285750" algn="l" rtl="0">
              <a:spcBef>
                <a:spcPts val="480"/>
              </a:spcBef>
              <a:spcAft>
                <a:spcPts val="0"/>
              </a:spcAft>
              <a:buClr>
                <a:schemeClr val="dk1"/>
              </a:buClr>
              <a:buSzPts val="2400"/>
              <a:buFont typeface="Noto Sans Symbols"/>
              <a:buChar char="⮚"/>
            </a:pPr>
            <a:r>
              <a:rPr lang="en-US" sz="2400" dirty="0">
                <a:latin typeface="Tahoma" panose="020B0604030504040204" pitchFamily="34" charset="0"/>
                <a:ea typeface="Tahoma" panose="020B0604030504040204" pitchFamily="34" charset="0"/>
                <a:cs typeface="Tahoma" panose="020B0604030504040204" pitchFamily="34" charset="0"/>
                <a:sym typeface="Tahoma"/>
              </a:rPr>
              <a:t>Widows wore all black clothing for one year and drab colors forever after</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285750" algn="l" rtl="0">
              <a:spcBef>
                <a:spcPts val="480"/>
              </a:spcBef>
              <a:spcAft>
                <a:spcPts val="0"/>
              </a:spcAft>
              <a:buClr>
                <a:schemeClr val="dk1"/>
              </a:buClr>
              <a:buSzPts val="2400"/>
              <a:buFont typeface="Noto Sans Symbols"/>
              <a:buChar char="⮚"/>
            </a:pPr>
            <a:r>
              <a:rPr lang="en-US" sz="2400" dirty="0">
                <a:latin typeface="Tahoma" panose="020B0604030504040204" pitchFamily="34" charset="0"/>
                <a:ea typeface="Tahoma" panose="020B0604030504040204" pitchFamily="34" charset="0"/>
                <a:cs typeface="Tahoma" panose="020B0604030504040204" pitchFamily="34" charset="0"/>
                <a:sym typeface="Tahoma"/>
              </a:rPr>
              <a:t>Mourners could not attend social gatherings for months</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285750" algn="l" rtl="0">
              <a:spcBef>
                <a:spcPts val="480"/>
              </a:spcBef>
              <a:spcAft>
                <a:spcPts val="0"/>
              </a:spcAft>
              <a:buClr>
                <a:schemeClr val="dk1"/>
              </a:buClr>
              <a:buSzPts val="2400"/>
              <a:buFont typeface="Noto Sans Symbols"/>
              <a:buChar char="⮚"/>
            </a:pPr>
            <a:r>
              <a:rPr lang="en-US" sz="2400" dirty="0">
                <a:latin typeface="Tahoma" panose="020B0604030504040204" pitchFamily="34" charset="0"/>
                <a:ea typeface="Tahoma" panose="020B0604030504040204" pitchFamily="34" charset="0"/>
                <a:cs typeface="Tahoma" panose="020B0604030504040204" pitchFamily="34" charset="0"/>
                <a:sym typeface="Tahoma"/>
              </a:rPr>
              <a:t>Laughter and gaiety were discouraged for weeks or months</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133350" algn="l" rtl="0">
              <a:spcBef>
                <a:spcPts val="480"/>
              </a:spcBef>
              <a:spcAft>
                <a:spcPts val="0"/>
              </a:spcAft>
              <a:buClr>
                <a:schemeClr val="dk1"/>
              </a:buClr>
              <a:buSzPts val="2400"/>
              <a:buFont typeface="Noto Sans Symbols"/>
              <a:buNone/>
            </a:pPr>
            <a:endParaRPr sz="2400" dirty="0">
              <a:latin typeface="Tahoma" panose="020B0604030504040204" pitchFamily="34" charset="0"/>
              <a:ea typeface="Tahoma" panose="020B0604030504040204" pitchFamily="34" charset="0"/>
              <a:cs typeface="Tahoma" panose="020B0604030504040204" pitchFamily="34" charset="0"/>
              <a:sym typeface="Tahoma"/>
            </a:endParaRPr>
          </a:p>
          <a:p>
            <a:pPr marL="285750" lvl="0" indent="-285750" algn="l" rtl="0">
              <a:spcBef>
                <a:spcPts val="640"/>
              </a:spcBef>
              <a:spcAft>
                <a:spcPts val="0"/>
              </a:spcAft>
              <a:buClr>
                <a:schemeClr val="dk1"/>
              </a:buClr>
              <a:buSzPts val="3200"/>
              <a:buFont typeface="Noto Sans Symbols"/>
              <a:buChar char="⮚"/>
            </a:pPr>
            <a:r>
              <a:rPr lang="en-US" sz="3200" dirty="0">
                <a:latin typeface="Tahoma" panose="020B0604030504040204" pitchFamily="34" charset="0"/>
                <a:ea typeface="Tahoma" panose="020B0604030504040204" pitchFamily="34" charset="0"/>
                <a:cs typeface="Tahoma" panose="020B0604030504040204" pitchFamily="34" charset="0"/>
                <a:sym typeface="Tahoma"/>
              </a:rPr>
              <a:t>Irish</a:t>
            </a:r>
            <a:endParaRPr dirty="0">
              <a:latin typeface="Tahoma" panose="020B0604030504040204" pitchFamily="34" charset="0"/>
              <a:ea typeface="Tahoma" panose="020B0604030504040204" pitchFamily="34" charset="0"/>
              <a:cs typeface="Tahoma" panose="020B0604030504040204" pitchFamily="34" charset="0"/>
            </a:endParaRPr>
          </a:p>
          <a:p>
            <a:pPr marL="285750" lvl="0" indent="-285750" algn="l" rtl="0">
              <a:spcBef>
                <a:spcPts val="640"/>
              </a:spcBef>
              <a:spcAft>
                <a:spcPts val="0"/>
              </a:spcAft>
              <a:buClr>
                <a:schemeClr val="dk1"/>
              </a:buClr>
              <a:buSzPts val="3200"/>
              <a:buFont typeface="Noto Sans Symbols"/>
              <a:buChar char="⮚"/>
            </a:pPr>
            <a:r>
              <a:rPr lang="en-US" sz="3200" dirty="0">
                <a:latin typeface="Tahoma" panose="020B0604030504040204" pitchFamily="34" charset="0"/>
                <a:ea typeface="Tahoma" panose="020B0604030504040204" pitchFamily="34" charset="0"/>
                <a:cs typeface="Tahoma" panose="020B0604030504040204" pitchFamily="34" charset="0"/>
                <a:sym typeface="Tahoma"/>
              </a:rPr>
              <a:t>Hmong</a:t>
            </a:r>
            <a:endParaRPr dirty="0">
              <a:latin typeface="Tahoma" panose="020B0604030504040204" pitchFamily="34" charset="0"/>
              <a:ea typeface="Tahoma" panose="020B0604030504040204" pitchFamily="34" charset="0"/>
              <a:cs typeface="Tahoma" panose="020B0604030504040204" pitchFamily="34" charset="0"/>
            </a:endParaRPr>
          </a:p>
          <a:p>
            <a:pPr marL="285750" lvl="0" indent="-285750" algn="l" rtl="0">
              <a:spcBef>
                <a:spcPts val="640"/>
              </a:spcBef>
              <a:spcAft>
                <a:spcPts val="0"/>
              </a:spcAft>
              <a:buClr>
                <a:schemeClr val="dk1"/>
              </a:buClr>
              <a:buSzPts val="3200"/>
              <a:buFont typeface="Noto Sans Symbols"/>
              <a:buChar char="⮚"/>
            </a:pPr>
            <a:r>
              <a:rPr lang="en-US" sz="3200" dirty="0">
                <a:latin typeface="Tahoma" panose="020B0604030504040204" pitchFamily="34" charset="0"/>
                <a:ea typeface="Tahoma" panose="020B0604030504040204" pitchFamily="34" charset="0"/>
                <a:cs typeface="Tahoma" panose="020B0604030504040204" pitchFamily="34" charset="0"/>
                <a:sym typeface="Tahoma"/>
              </a:rPr>
              <a:t>Other?</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133350" algn="l" rtl="0">
              <a:spcBef>
                <a:spcPts val="480"/>
              </a:spcBef>
              <a:spcAft>
                <a:spcPts val="0"/>
              </a:spcAft>
              <a:buClr>
                <a:schemeClr val="dk1"/>
              </a:buClr>
              <a:buSzPts val="2400"/>
              <a:buFont typeface="Noto Sans Symbols"/>
              <a:buNone/>
            </a:pPr>
            <a:endParaRPr sz="2400" dirty="0">
              <a:latin typeface="Tahoma" panose="020B0604030504040204" pitchFamily="34" charset="0"/>
              <a:ea typeface="Tahoma" panose="020B0604030504040204" pitchFamily="34" charset="0"/>
              <a:cs typeface="Tahoma" panose="020B0604030504040204" pitchFamily="34" charset="0"/>
              <a:sym typeface="Tahoma"/>
            </a:endParaRPr>
          </a:p>
          <a:p>
            <a:pPr marL="285750" lvl="0" indent="-82550" algn="l" rtl="0">
              <a:spcBef>
                <a:spcPts val="640"/>
              </a:spcBef>
              <a:spcAft>
                <a:spcPts val="0"/>
              </a:spcAft>
              <a:buClr>
                <a:schemeClr val="dk1"/>
              </a:buClr>
              <a:buSzPts val="3200"/>
              <a:buFont typeface="Noto Sans Symbols"/>
              <a:buNone/>
            </a:pPr>
            <a:endParaRPr sz="3200" dirty="0">
              <a:latin typeface="Tahoma" panose="020B0604030504040204" pitchFamily="34" charset="0"/>
              <a:ea typeface="Tahoma" panose="020B0604030504040204" pitchFamily="34" charset="0"/>
              <a:cs typeface="Tahoma" panose="020B0604030504040204" pitchFamily="34" charset="0"/>
              <a:sym typeface="Tahoma"/>
            </a:endParaRPr>
          </a:p>
          <a:p>
            <a:pPr marL="400050" lvl="0" indent="-127000" algn="l" rtl="0">
              <a:spcBef>
                <a:spcPts val="680"/>
              </a:spcBef>
              <a:spcAft>
                <a:spcPts val="0"/>
              </a:spcAft>
              <a:buClr>
                <a:schemeClr val="dk1"/>
              </a:buClr>
              <a:buSzPts val="3400"/>
              <a:buNone/>
            </a:pPr>
            <a:endParaRPr sz="3400" dirty="0">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146" name="Google Shape;146;p8"/>
          <p:cNvPicPr preferRelativeResize="0"/>
          <p:nvPr/>
        </p:nvPicPr>
        <p:blipFill rotWithShape="1">
          <a:blip r:embed="rId3">
            <a:alphaModFix/>
          </a:blip>
          <a:srcRect/>
          <a:stretch/>
        </p:blipFill>
        <p:spPr>
          <a:xfrm>
            <a:off x="115554" y="94899"/>
            <a:ext cx="1125367" cy="1103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 calcmode="lin" valueType="num">
                                      <p:cBhvr additive="base">
                                        <p:cTn id="7" dur="500"/>
                                        <p:tgtEl>
                                          <p:spTgt spid="1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 calcmode="lin" valueType="num">
                                      <p:cBhvr additive="base">
                                        <p:cTn id="12" dur="500"/>
                                        <p:tgtEl>
                                          <p:spTgt spid="1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 calcmode="lin" valueType="num">
                                      <p:cBhvr additive="base">
                                        <p:cTn id="17" dur="500"/>
                                        <p:tgtEl>
                                          <p:spTgt spid="1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5">
                                            <p:txEl>
                                              <p:pRg st="3" end="3"/>
                                            </p:txEl>
                                          </p:spTgt>
                                        </p:tgtEl>
                                        <p:attrNameLst>
                                          <p:attrName>style.visibility</p:attrName>
                                        </p:attrNameLst>
                                      </p:cBhvr>
                                      <p:to>
                                        <p:strVal val="visible"/>
                                      </p:to>
                                    </p:set>
                                    <p:anim calcmode="lin" valueType="num">
                                      <p:cBhvr additive="base">
                                        <p:cTn id="22" dur="500"/>
                                        <p:tgtEl>
                                          <p:spTgt spid="1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5">
                                            <p:txEl>
                                              <p:pRg st="4" end="4"/>
                                            </p:txEl>
                                          </p:spTgt>
                                        </p:tgtEl>
                                        <p:attrNameLst>
                                          <p:attrName>style.visibility</p:attrName>
                                        </p:attrNameLst>
                                      </p:cBhvr>
                                      <p:to>
                                        <p:strVal val="visible"/>
                                      </p:to>
                                    </p:set>
                                    <p:anim calcmode="lin" valueType="num">
                                      <p:cBhvr additive="base">
                                        <p:cTn id="27" dur="500"/>
                                        <p:tgtEl>
                                          <p:spTgt spid="14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5">
                                            <p:txEl>
                                              <p:pRg st="6" end="6"/>
                                            </p:txEl>
                                          </p:spTgt>
                                        </p:tgtEl>
                                        <p:attrNameLst>
                                          <p:attrName>style.visibility</p:attrName>
                                        </p:attrNameLst>
                                      </p:cBhvr>
                                      <p:to>
                                        <p:strVal val="visible"/>
                                      </p:to>
                                    </p:set>
                                    <p:anim calcmode="lin" valueType="num">
                                      <p:cBhvr additive="base">
                                        <p:cTn id="32" dur="500"/>
                                        <p:tgtEl>
                                          <p:spTgt spid="14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5">
                                            <p:txEl>
                                              <p:pRg st="7" end="7"/>
                                            </p:txEl>
                                          </p:spTgt>
                                        </p:tgtEl>
                                        <p:attrNameLst>
                                          <p:attrName>style.visibility</p:attrName>
                                        </p:attrNameLst>
                                      </p:cBhvr>
                                      <p:to>
                                        <p:strVal val="visible"/>
                                      </p:to>
                                    </p:set>
                                    <p:anim calcmode="lin" valueType="num">
                                      <p:cBhvr additive="base">
                                        <p:cTn id="37" dur="500"/>
                                        <p:tgtEl>
                                          <p:spTgt spid="14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5">
                                            <p:txEl>
                                              <p:pRg st="8" end="8"/>
                                            </p:txEl>
                                          </p:spTgt>
                                        </p:tgtEl>
                                        <p:attrNameLst>
                                          <p:attrName>style.visibility</p:attrName>
                                        </p:attrNameLst>
                                      </p:cBhvr>
                                      <p:to>
                                        <p:strVal val="visible"/>
                                      </p:to>
                                    </p:set>
                                    <p:anim calcmode="lin" valueType="num">
                                      <p:cBhvr additive="base">
                                        <p:cTn id="42" dur="500"/>
                                        <p:tgtEl>
                                          <p:spTgt spid="14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any background present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630</Words>
  <Application>Microsoft Office PowerPoint</Application>
  <PresentationFormat>Widescreen</PresentationFormat>
  <Paragraphs>72</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Trebuchet MS</vt:lpstr>
      <vt:lpstr>Courier New</vt:lpstr>
      <vt:lpstr>Century Gothic</vt:lpstr>
      <vt:lpstr>Palatino Linotype</vt:lpstr>
      <vt:lpstr>Noto Sans Symbols</vt:lpstr>
      <vt:lpstr>Tahoma</vt:lpstr>
      <vt:lpstr>Arial</vt:lpstr>
      <vt:lpstr>Company background presentation</vt:lpstr>
      <vt:lpstr> #Grief - Week 2</vt:lpstr>
      <vt:lpstr>Where Today??</vt:lpstr>
      <vt:lpstr>What’s the problem with stages?</vt:lpstr>
      <vt:lpstr>What’s the problem with stages?</vt:lpstr>
      <vt:lpstr>What’s the problem with stages?</vt:lpstr>
      <vt:lpstr>What’s the problem with stages?</vt:lpstr>
      <vt:lpstr>What’s the problem with stages?</vt:lpstr>
      <vt:lpstr>Questioning the Stages…</vt:lpstr>
      <vt:lpstr>History</vt:lpstr>
      <vt:lpstr>Worksheet or Something…</vt:lpstr>
      <vt:lpstr>Done Already?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#Grief: Week 2</dc:title>
  <dc:creator>Mchael Noll</dc:creator>
  <cp:lastModifiedBy>Mchael Noll</cp:lastModifiedBy>
  <cp:revision>4</cp:revision>
  <dcterms:created xsi:type="dcterms:W3CDTF">2021-11-16T04:49:44Z</dcterms:created>
  <dcterms:modified xsi:type="dcterms:W3CDTF">2023-06-20T05:09:34Z</dcterms:modified>
</cp:coreProperties>
</file>