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95" r:id="rId4"/>
    <p:sldId id="294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1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47566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dirty="0"/>
              <a:t>#</a:t>
            </a:r>
            <a:r>
              <a:rPr lang="en-US" sz="8000" dirty="0"/>
              <a:t>Boundaries Again (Week 2)</a:t>
            </a:r>
            <a:endParaRPr lang="en-US" sz="8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117920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425159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At??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Time: Boundaries</a:t>
            </a:r>
          </a:p>
          <a:p>
            <a:pPr lvl="1"/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they?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Physical, mental, emotional or psychological limits set to keep us “safe” </a:t>
            </a:r>
          </a:p>
          <a:p>
            <a:pPr lvl="1"/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care?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Keep ourselves from being harmed</a:t>
            </a:r>
          </a:p>
          <a:p>
            <a:pPr lvl="1"/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Barriers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Fear! With a capital “F” and Guilt with a capital “G” – although I believe Shame is a big part of what keeps us stuck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Time: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set them?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keep them?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happens when they are crossed?</a:t>
            </a:r>
          </a:p>
          <a:p>
            <a:pPr lvl="1"/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0518"/>
          </a:xfrm>
        </p:spPr>
        <p:txBody>
          <a:bodyPr/>
          <a:lstStyle/>
          <a:p>
            <a:r>
              <a:rPr lang="en-US" dirty="0"/>
              <a:t>#How?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02E2A3-AEB0-4170-9480-A5ECDBDE198B}"/>
              </a:ext>
            </a:extLst>
          </p:cNvPr>
          <p:cNvSpPr/>
          <p:nvPr/>
        </p:nvSpPr>
        <p:spPr>
          <a:xfrm>
            <a:off x="678236" y="2057400"/>
            <a:ext cx="4389063" cy="1666875"/>
          </a:xfrm>
          <a:prstGeom prst="roundRect">
            <a:avLst/>
          </a:prstGeom>
          <a:gradFill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Recall before you get there</a:t>
            </a:r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these are yours, and yours alone</a:t>
            </a:r>
          </a:p>
          <a:p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your values </a:t>
            </a:r>
            <a:endParaRPr lang="en-U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B3B0815-1BFB-4AF9-8D4F-D93727AE78FF}"/>
              </a:ext>
            </a:extLst>
          </p:cNvPr>
          <p:cNvSpPr/>
          <p:nvPr/>
        </p:nvSpPr>
        <p:spPr>
          <a:xfrm>
            <a:off x="678236" y="4232704"/>
            <a:ext cx="4389063" cy="930197"/>
          </a:xfrm>
          <a:prstGeom prst="roundRect">
            <a:avLst/>
          </a:prstGeom>
          <a:gradFill flip="none" rotWithShape="1"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Confident Body Language</a:t>
            </a:r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 them, eye contact, steady tone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46B3345-84DB-48C9-A4A2-DB274770CC92}"/>
              </a:ext>
            </a:extLst>
          </p:cNvPr>
          <p:cNvSpPr/>
          <p:nvPr/>
        </p:nvSpPr>
        <p:spPr>
          <a:xfrm>
            <a:off x="678236" y="5278516"/>
            <a:ext cx="4389063" cy="930197"/>
          </a:xfrm>
          <a:prstGeom prst="roundRect">
            <a:avLst/>
          </a:prstGeom>
          <a:gradFill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Ahead</a:t>
            </a:r>
            <a:b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through it before hand (words, reasons, etc.)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534311C-564D-42FE-B04B-B486DAF4570B}"/>
              </a:ext>
            </a:extLst>
          </p:cNvPr>
          <p:cNvSpPr/>
          <p:nvPr/>
        </p:nvSpPr>
        <p:spPr>
          <a:xfrm>
            <a:off x="5402634" y="5278516"/>
            <a:ext cx="5370141" cy="930197"/>
          </a:xfrm>
          <a:prstGeom prst="roundRect">
            <a:avLst/>
          </a:prstGeom>
          <a:gradFill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Compromise</a:t>
            </a:r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Listen, consider their side; don’t compromise, but give-and-take may help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72B723-869D-4412-A3AD-405E72AD34B1}"/>
              </a:ext>
            </a:extLst>
          </p:cNvPr>
          <p:cNvSpPr/>
          <p:nvPr/>
        </p:nvSpPr>
        <p:spPr>
          <a:xfrm>
            <a:off x="5402635" y="4157818"/>
            <a:ext cx="5370140" cy="930197"/>
          </a:xfrm>
          <a:prstGeom prst="roundRect">
            <a:avLst/>
          </a:prstGeom>
          <a:gradFill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 Respectful</a:t>
            </a:r>
            <a:b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yelling, put-downs; be firm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8C832A-8F7E-402A-9D37-CA7BE4CDE47D}"/>
              </a:ext>
            </a:extLst>
          </p:cNvPr>
          <p:cNvSpPr/>
          <p:nvPr/>
        </p:nvSpPr>
        <p:spPr>
          <a:xfrm>
            <a:off x="5402634" y="1695561"/>
            <a:ext cx="2855976" cy="3566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to Say?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6FA3EC-63B0-4562-8D4E-D969A185C408}"/>
              </a:ext>
            </a:extLst>
          </p:cNvPr>
          <p:cNvSpPr/>
          <p:nvPr/>
        </p:nvSpPr>
        <p:spPr>
          <a:xfrm>
            <a:off x="678235" y="1676106"/>
            <a:ext cx="3875477" cy="3566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your boundaries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F07AB6-DEB1-4BBD-B06E-0391BD10F05F}"/>
              </a:ext>
            </a:extLst>
          </p:cNvPr>
          <p:cNvSpPr/>
          <p:nvPr/>
        </p:nvSpPr>
        <p:spPr>
          <a:xfrm>
            <a:off x="678235" y="3864055"/>
            <a:ext cx="3167624" cy="3566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to Do?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2E9DD36-C6D5-4597-963A-9199F287F279}"/>
              </a:ext>
            </a:extLst>
          </p:cNvPr>
          <p:cNvSpPr/>
          <p:nvPr/>
        </p:nvSpPr>
        <p:spPr>
          <a:xfrm>
            <a:off x="5402634" y="2147538"/>
            <a:ext cx="5370141" cy="1576737"/>
          </a:xfrm>
          <a:prstGeom prst="roundRect">
            <a:avLst/>
          </a:prstGeom>
          <a:gradFill>
            <a:gsLst>
              <a:gs pos="50000">
                <a:schemeClr val="bg2">
                  <a:tint val="80000"/>
                  <a:satMod val="250000"/>
                </a:schemeClr>
              </a:gs>
              <a:gs pos="76000">
                <a:schemeClr val="bg2">
                  <a:tint val="90000"/>
                  <a:shade val="90000"/>
                  <a:satMod val="200000"/>
                </a:schemeClr>
              </a:gs>
              <a:gs pos="92000">
                <a:schemeClr val="bg2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I’m not comfortable   	Please don’t do that</a:t>
            </a:r>
          </a:p>
          <a:p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right now           	I don’t/won’t do that</a:t>
            </a:r>
          </a:p>
          <a:p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I’m drawing the line at ____________. </a:t>
            </a:r>
          </a:p>
        </p:txBody>
      </p:sp>
    </p:spTree>
    <p:extLst>
      <p:ext uri="{BB962C8B-B14F-4D97-AF65-F5344CB8AC3E}">
        <p14:creationId xmlns:p14="http://schemas.microsoft.com/office/powerpoint/2010/main" val="139883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animBg="1"/>
      <p:bldP spid="10" grpId="0" animBg="1"/>
      <p:bldP spid="11" grpId="0" animBg="1"/>
      <p:bldP spid="12" grpId="0" animBg="1"/>
      <p:bldP spid="13" grpId="0" animBg="1"/>
      <p:bldP spid="8" grpId="0" animBg="1"/>
      <p:bldP spid="21" grpId="0" animBg="1"/>
      <p:bldP spid="24" grpId="0" animBg="1"/>
      <p:bldP spid="25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26E7-DDAB-45DF-8DCB-D9E61F91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“Name Your Treasures”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6A0A2-2E99-4387-8F71-C16A378C3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2836D3-83FE-4B27-A9B2-D83E1031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171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What, exactly, do I want to protect? 	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your time, money, emotions, body, possessions, dignity, health and well-being?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all the things you want to protect below</a:t>
            </a:r>
          </a:p>
          <a:p>
            <a:pPr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pick your top treasures, and describe how you want them treated: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Treasure 1: ________________ should be treated __________________________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Treasure 2: ________________ should be treated ___________________________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Now, for each treasure, what will YOU do to protect it?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Treasure 1: __________________________________________</a:t>
            </a:r>
          </a:p>
          <a:p>
            <a:pPr lvl="1">
              <a:lnSpc>
                <a:spcPct val="150000"/>
              </a:lnSpc>
            </a:pPr>
            <a:r>
              <a:rPr lang="en-US" sz="20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Treasure 2: __________________________________________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20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4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26E7-DDAB-45DF-8DCB-D9E61F91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“Examples”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6A0A2-2E99-4387-8F71-C16A378C3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2836D3-83FE-4B27-A9B2-D83E10313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notice your roommate has been eating your food in the fridge. You never discussed plans to share food, and don’t want them eating what you bought. 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“I’d like to keep our food separate. If there’s something of mine that you want, please ask me before taking it.” 	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friend calls you at 11 pm to discuss issues she is having with her boyfriend. You need to wake up at 6 am. 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can tell you’re upset. I want to talk to you, but I need to go to bed. Maybe we can talk tomorrow afternoon.” 	</a:t>
            </a:r>
          </a:p>
          <a:p>
            <a:pPr algn="l"/>
            <a:endParaRPr lang="en-US" sz="1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38C590A-E9E9-4A57-BB03-8621C199929A}"/>
              </a:ext>
            </a:extLst>
          </p:cNvPr>
          <p:cNvCxnSpPr/>
          <p:nvPr/>
        </p:nvCxnSpPr>
        <p:spPr>
          <a:xfrm>
            <a:off x="943356" y="3794760"/>
            <a:ext cx="10305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26E7-DDAB-45DF-8DCB-D9E61F91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“Your Turn”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6A0A2-2E99-4387-8F71-C16A378C3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2836D3-83FE-4B27-A9B2-D83E10313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invited a friend over for the evening, but now it’s getting late. You would like to get ready for bed, but your friend seems unaware of how late it is. 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good friend asks you out on a date. You are not interested in being more than friends. You would like to let them down clearly, but gently. 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 	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brother asks if you can watch his two young children on Saturday morning. You already have plans.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F8BAE6-F661-4BAF-B913-DDB5371CCD31}"/>
              </a:ext>
            </a:extLst>
          </p:cNvPr>
          <p:cNvCxnSpPr/>
          <p:nvPr/>
        </p:nvCxnSpPr>
        <p:spPr>
          <a:xfrm>
            <a:off x="1103376" y="2968214"/>
            <a:ext cx="9985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58489F-9F48-4845-B431-BFE254D9761B}"/>
              </a:ext>
            </a:extLst>
          </p:cNvPr>
          <p:cNvCxnSpPr/>
          <p:nvPr/>
        </p:nvCxnSpPr>
        <p:spPr>
          <a:xfrm>
            <a:off x="1103376" y="4706112"/>
            <a:ext cx="9985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4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26E7-DDAB-45DF-8DCB-D9E61F911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“UP Next?!”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6A0A2-2E99-4387-8F71-C16A378C3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2836D3-83FE-4B27-A9B2-D83E10313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</a:t>
            </a:r>
          </a:p>
          <a:p>
            <a:pPr lvl="1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Boundaries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set them?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keep them?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happens when they are crossed?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time…</a:t>
            </a:r>
          </a:p>
          <a:p>
            <a:pPr lvl="1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they?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should I care? </a:t>
            </a:r>
          </a:p>
          <a:p>
            <a:pPr algn="l"/>
            <a:endParaRPr lang="en-US" sz="1800" b="0" i="0" u="none" strike="noStrike" baseline="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0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33246</TotalTime>
  <Words>593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Tahoma</vt:lpstr>
      <vt:lpstr>Trebuchet MS</vt:lpstr>
      <vt:lpstr>Company background presentation</vt:lpstr>
      <vt:lpstr>#Boundaries Again (Week 2)</vt:lpstr>
      <vt:lpstr>Where We At??</vt:lpstr>
      <vt:lpstr>#How?</vt:lpstr>
      <vt:lpstr>“Name Your Treasures”</vt:lpstr>
      <vt:lpstr>“Examples”</vt:lpstr>
      <vt:lpstr>“Your Turn”</vt:lpstr>
      <vt:lpstr>“UP Next?!”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19</cp:revision>
  <dcterms:created xsi:type="dcterms:W3CDTF">2021-11-16T04:49:44Z</dcterms:created>
  <dcterms:modified xsi:type="dcterms:W3CDTF">2022-05-24T23:52:38Z</dcterms:modified>
</cp:coreProperties>
</file>