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Palatino Linotype" panose="02040502050505030304" pitchFamily="18" charset="0"/>
      <p:regular r:id="rId20"/>
      <p:bold r:id="rId21"/>
      <p:italic r:id="rId22"/>
      <p:boldItalic r:id="rId23"/>
    </p:embeddedFont>
    <p:embeddedFont>
      <p:font typeface="Tahoma" panose="020B0604030504040204" pitchFamily="34" charset="0"/>
      <p:regular r:id="rId24"/>
      <p:bold r:id="rId25"/>
    </p:embeddedFont>
    <p:embeddedFont>
      <p:font typeface="Trebuchet MS" panose="020B0603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orfAengO4q5KE2kWvxcYaspjX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L="914400" marR="0" lvl="1"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2pPr>
            <a:lvl3pPr marL="1371600" marR="0" lvl="2"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3pPr>
            <a:lvl4pPr marL="1828800" marR="0" lvl="3"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4pPr>
            <a:lvl5pPr marL="2286000" marR="0" lvl="4"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5pPr>
            <a:lvl6pPr marL="2743200" marR="0" lvl="5"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6pPr>
            <a:lvl7pPr marL="3200400" marR="0" lvl="6"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7pPr>
            <a:lvl8pPr marL="3657600" marR="0" lvl="7"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Palatino Linotype"/>
                <a:ea typeface="Palatino Linotype"/>
                <a:cs typeface="Palatino Linotype"/>
                <a:sym typeface="Palatino Linotype"/>
              </a:rPr>
              <a:t>‹#›</a:t>
            </a:fld>
            <a:endParaRPr sz="1200" b="0" i="0" u="none" strike="noStrike" cap="none">
              <a:solidFill>
                <a:schemeClr val="dk1"/>
              </a:solidFill>
              <a:latin typeface="Palatino Linotype"/>
              <a:ea typeface="Palatino Linotype"/>
              <a:cs typeface="Palatino Linotype"/>
              <a:sym typeface="Palatino Linotyp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07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914400" y="609601"/>
            <a:ext cx="10363200" cy="4267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6600"/>
              <a:buFont typeface="Century Gothic"/>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1828800" y="4953000"/>
            <a:ext cx="8534400" cy="12192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sp>
        <p:nvSpPr>
          <p:cNvPr id="20" name="Google Shape;20;p14"/>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sz="1200" b="0" i="0" u="none" strike="noStrike" cap="none">
                <a:solidFill>
                  <a:schemeClr val="dk1"/>
                </a:solidFill>
                <a:latin typeface="Century Gothic"/>
                <a:ea typeface="Century Gothic"/>
                <a:cs typeface="Century Gothic"/>
                <a:sym typeface="Century Gothic"/>
              </a:defRPr>
            </a:lvl1pPr>
            <a:lvl2pPr marL="0" lvl="1" indent="0" algn="l">
              <a:spcBef>
                <a:spcPts val="0"/>
              </a:spcBef>
              <a:buNone/>
              <a:defRPr sz="1200" b="0" i="0" u="none" strike="noStrike" cap="none">
                <a:solidFill>
                  <a:schemeClr val="dk1"/>
                </a:solidFill>
                <a:latin typeface="Century Gothic"/>
                <a:ea typeface="Century Gothic"/>
                <a:cs typeface="Century Gothic"/>
                <a:sym typeface="Century Gothic"/>
              </a:defRPr>
            </a:lvl2pPr>
            <a:lvl3pPr marL="0" lvl="2" indent="0" algn="l">
              <a:spcBef>
                <a:spcPts val="0"/>
              </a:spcBef>
              <a:buNone/>
              <a:defRPr sz="1200" b="0" i="0" u="none" strike="noStrike" cap="none">
                <a:solidFill>
                  <a:schemeClr val="dk1"/>
                </a:solidFill>
                <a:latin typeface="Century Gothic"/>
                <a:ea typeface="Century Gothic"/>
                <a:cs typeface="Century Gothic"/>
                <a:sym typeface="Century Gothic"/>
              </a:defRPr>
            </a:lvl3pPr>
            <a:lvl4pPr marL="0" lvl="3" indent="0" algn="l">
              <a:spcBef>
                <a:spcPts val="0"/>
              </a:spcBef>
              <a:buNone/>
              <a:defRPr sz="1200" b="0" i="0" u="none" strike="noStrike" cap="none">
                <a:solidFill>
                  <a:schemeClr val="dk1"/>
                </a:solidFill>
                <a:latin typeface="Century Gothic"/>
                <a:ea typeface="Century Gothic"/>
                <a:cs typeface="Century Gothic"/>
                <a:sym typeface="Century Gothic"/>
              </a:defRPr>
            </a:lvl4pPr>
            <a:lvl5pPr marL="0" lvl="4" indent="0" algn="l">
              <a:spcBef>
                <a:spcPts val="0"/>
              </a:spcBef>
              <a:buNone/>
              <a:defRPr sz="1200" b="0" i="0" u="none" strike="noStrike" cap="none">
                <a:solidFill>
                  <a:schemeClr val="dk1"/>
                </a:solidFill>
                <a:latin typeface="Century Gothic"/>
                <a:ea typeface="Century Gothic"/>
                <a:cs typeface="Century Gothic"/>
                <a:sym typeface="Century Gothic"/>
              </a:defRPr>
            </a:lvl5pPr>
            <a:lvl6pPr marL="0" lvl="5" indent="0" algn="l">
              <a:spcBef>
                <a:spcPts val="0"/>
              </a:spcBef>
              <a:buNone/>
              <a:defRPr sz="1200" b="0" i="0" u="none" strike="noStrike" cap="none">
                <a:solidFill>
                  <a:schemeClr val="dk1"/>
                </a:solidFill>
                <a:latin typeface="Century Gothic"/>
                <a:ea typeface="Century Gothic"/>
                <a:cs typeface="Century Gothic"/>
                <a:sym typeface="Century Gothic"/>
              </a:defRPr>
            </a:lvl6pPr>
            <a:lvl7pPr marL="0" lvl="6" indent="0" algn="l">
              <a:spcBef>
                <a:spcPts val="0"/>
              </a:spcBef>
              <a:buNone/>
              <a:defRPr sz="1200" b="0" i="0" u="none" strike="noStrike" cap="none">
                <a:solidFill>
                  <a:schemeClr val="dk1"/>
                </a:solidFill>
                <a:latin typeface="Century Gothic"/>
                <a:ea typeface="Century Gothic"/>
                <a:cs typeface="Century Gothic"/>
                <a:sym typeface="Century Gothic"/>
              </a:defRPr>
            </a:lvl7pPr>
            <a:lvl8pPr marL="0" lvl="7" indent="0" algn="l">
              <a:spcBef>
                <a:spcPts val="0"/>
              </a:spcBef>
              <a:buNone/>
              <a:defRPr sz="1200" b="0" i="0" u="none" strike="noStrike" cap="none">
                <a:solidFill>
                  <a:schemeClr val="dk1"/>
                </a:solidFill>
                <a:latin typeface="Century Gothic"/>
                <a:ea typeface="Century Gothic"/>
                <a:cs typeface="Century Gothic"/>
                <a:sym typeface="Century Gothic"/>
              </a:defRPr>
            </a:lvl8pPr>
            <a:lvl9pPr marL="0" lvl="8" indent="0" algn="l">
              <a:spcBef>
                <a:spcPts val="0"/>
              </a:spcBef>
              <a:buNone/>
              <a:defRPr sz="12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3"/>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o"/>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o"/>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o"/>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23"/>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3"/>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4"/>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4"/>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o"/>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o"/>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o"/>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24"/>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2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solidFill>
                  <a:schemeClr val="dk1"/>
                </a:solidFill>
              </a:defRPr>
            </a:lvl1pPr>
            <a:lvl2pPr marL="914400" lvl="1" indent="-330200" algn="l">
              <a:spcBef>
                <a:spcPts val="320"/>
              </a:spcBef>
              <a:spcAft>
                <a:spcPts val="0"/>
              </a:spcAft>
              <a:buClr>
                <a:schemeClr val="dk1"/>
              </a:buClr>
              <a:buSzPts val="1600"/>
              <a:buChar char="o"/>
              <a:defRPr>
                <a:solidFill>
                  <a:schemeClr val="dk1"/>
                </a:solidFill>
              </a:defRPr>
            </a:lvl2pPr>
            <a:lvl3pPr marL="1371600" lvl="2" indent="-330200" algn="l">
              <a:spcBef>
                <a:spcPts val="320"/>
              </a:spcBef>
              <a:spcAft>
                <a:spcPts val="0"/>
              </a:spcAft>
              <a:buClr>
                <a:schemeClr val="dk1"/>
              </a:buClr>
              <a:buSzPts val="1600"/>
              <a:buChar char="•"/>
              <a:defRPr>
                <a:solidFill>
                  <a:schemeClr val="dk1"/>
                </a:solidFill>
              </a:defRPr>
            </a:lvl3pPr>
            <a:lvl4pPr marL="1828800" lvl="3" indent="-330200" algn="l">
              <a:spcBef>
                <a:spcPts val="320"/>
              </a:spcBef>
              <a:spcAft>
                <a:spcPts val="0"/>
              </a:spcAft>
              <a:buClr>
                <a:schemeClr val="dk1"/>
              </a:buClr>
              <a:buSzPts val="1600"/>
              <a:buChar char="o"/>
              <a:defRPr>
                <a:solidFill>
                  <a:schemeClr val="dk1"/>
                </a:solidFill>
              </a:defRPr>
            </a:lvl4pPr>
            <a:lvl5pPr marL="2286000" lvl="4" indent="-330200" algn="l">
              <a:spcBef>
                <a:spcPts val="320"/>
              </a:spcBef>
              <a:spcAft>
                <a:spcPts val="0"/>
              </a:spcAft>
              <a:buClr>
                <a:schemeClr val="dk1"/>
              </a:buClr>
              <a:buSzPts val="1600"/>
              <a:buChar char="•"/>
              <a:defRPr>
                <a:solidFill>
                  <a:schemeClr val="dk1"/>
                </a:solidFill>
              </a:defRPr>
            </a:lvl5pPr>
            <a:lvl6pPr marL="2743200" lvl="5" indent="-330200" algn="l">
              <a:spcBef>
                <a:spcPts val="320"/>
              </a:spcBef>
              <a:spcAft>
                <a:spcPts val="0"/>
              </a:spcAft>
              <a:buClr>
                <a:schemeClr val="dk1"/>
              </a:buClr>
              <a:buSzPts val="1600"/>
              <a:buChar char="o"/>
              <a:defRPr>
                <a:solidFill>
                  <a:schemeClr val="dk1"/>
                </a:solidFill>
              </a:defRPr>
            </a:lvl6pPr>
            <a:lvl7pPr marL="3200400" lvl="6" indent="-330200" algn="l">
              <a:spcBef>
                <a:spcPts val="320"/>
              </a:spcBef>
              <a:spcAft>
                <a:spcPts val="0"/>
              </a:spcAft>
              <a:buClr>
                <a:schemeClr val="dk1"/>
              </a:buClr>
              <a:buSzPts val="1600"/>
              <a:buChar char="•"/>
              <a:defRPr>
                <a:solidFill>
                  <a:schemeClr val="dk1"/>
                </a:solidFill>
              </a:defRPr>
            </a:lvl7pPr>
            <a:lvl8pPr marL="3657600" lvl="7" indent="-330200" algn="l">
              <a:spcBef>
                <a:spcPts val="320"/>
              </a:spcBef>
              <a:spcAft>
                <a:spcPts val="0"/>
              </a:spcAft>
              <a:buClr>
                <a:schemeClr val="dk1"/>
              </a:buClr>
              <a:buSzPts val="1600"/>
              <a:buChar char="o"/>
              <a:defRPr>
                <a:solidFill>
                  <a:schemeClr val="dk1"/>
                </a:solidFill>
              </a:defRPr>
            </a:lvl8pPr>
            <a:lvl9pPr marL="4114800" lvl="8" indent="-330200" algn="l">
              <a:spcBef>
                <a:spcPts val="320"/>
              </a:spcBef>
              <a:spcAft>
                <a:spcPts val="0"/>
              </a:spcAft>
              <a:buClr>
                <a:schemeClr val="dk1"/>
              </a:buClr>
              <a:buSzPts val="1600"/>
              <a:buFont typeface="Arial"/>
              <a:buChar char="•"/>
              <a:defRPr>
                <a:solidFill>
                  <a:schemeClr val="dk1"/>
                </a:solidFill>
              </a:defRPr>
            </a:lvl9pPr>
          </a:lstStyle>
          <a:p>
            <a:endParaRPr/>
          </a:p>
        </p:txBody>
      </p:sp>
      <p:sp>
        <p:nvSpPr>
          <p:cNvPr id="26" name="Google Shape;26;p15"/>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6"/>
          <p:cNvSpPr/>
          <p:nvPr/>
        </p:nvSpPr>
        <p:spPr>
          <a:xfrm>
            <a:off x="5994400"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31" name="Google Shape;31;p16"/>
          <p:cNvSpPr/>
          <p:nvPr/>
        </p:nvSpPr>
        <p:spPr>
          <a:xfrm>
            <a:off x="6261100"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32" name="Google Shape;32;p16"/>
          <p:cNvSpPr/>
          <p:nvPr/>
        </p:nvSpPr>
        <p:spPr>
          <a:xfrm>
            <a:off x="5728971"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33" name="Google Shape;33;p16"/>
          <p:cNvSpPr txBox="1">
            <a:spLocks noGrp="1"/>
          </p:cNvSpPr>
          <p:nvPr>
            <p:ph type="title"/>
          </p:nvPr>
        </p:nvSpPr>
        <p:spPr>
          <a:xfrm>
            <a:off x="963084" y="1371601"/>
            <a:ext cx="10363200" cy="250507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sz="4800">
                <a:solidFill>
                  <a:schemeClr val="dk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963084" y="4068764"/>
            <a:ext cx="10363200" cy="1131887"/>
          </a:xfrm>
          <a:prstGeom prst="rect">
            <a:avLst/>
          </a:prstGeom>
          <a:noFill/>
          <a:ln>
            <a:noFill/>
          </a:ln>
        </p:spPr>
        <p:txBody>
          <a:bodyPr spcFirstLastPara="1" wrap="square" lIns="91425" tIns="45700" rIns="91425" bIns="45700" anchor="t" anchorCtr="0">
            <a:normAutofit/>
          </a:bodyPr>
          <a:lstStyle>
            <a:lvl1pPr marL="457200" lvl="0" indent="-228600" algn="ctr">
              <a:spcBef>
                <a:spcPts val="400"/>
              </a:spcBef>
              <a:spcAft>
                <a:spcPts val="0"/>
              </a:spcAft>
              <a:buClr>
                <a:schemeClr val="dk1"/>
              </a:buClr>
              <a:buSzPts val="2000"/>
              <a:buNone/>
              <a:defRPr sz="2000">
                <a:solidFill>
                  <a:schemeClr val="dk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16"/>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487680" y="1600200"/>
            <a:ext cx="5388864" cy="45262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o"/>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o"/>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o"/>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30200" algn="l">
              <a:spcBef>
                <a:spcPts val="320"/>
              </a:spcBef>
              <a:spcAft>
                <a:spcPts val="0"/>
              </a:spcAft>
              <a:buClr>
                <a:schemeClr val="dk1"/>
              </a:buClr>
              <a:buSzPts val="1600"/>
              <a:buChar char="o"/>
              <a:defRPr sz="1600"/>
            </a:lvl2pPr>
            <a:lvl3pPr marL="1371600" lvl="2" indent="-330200" algn="l">
              <a:spcBef>
                <a:spcPts val="320"/>
              </a:spcBef>
              <a:spcAft>
                <a:spcPts val="0"/>
              </a:spcAft>
              <a:buClr>
                <a:schemeClr val="dk1"/>
              </a:buClr>
              <a:buSzPts val="1600"/>
              <a:buChar char="•"/>
              <a:defRPr sz="16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o"/>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o"/>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7"/>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609600" y="1600200"/>
            <a:ext cx="5386917"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chemeClr val="dk1"/>
              </a:buClr>
              <a:buSzPts val="2400"/>
              <a:buNone/>
              <a:defRPr sz="2400" b="0">
                <a:latin typeface="Palatino Linotype"/>
                <a:ea typeface="Palatino Linotype"/>
                <a:cs typeface="Palatino Linotype"/>
                <a:sym typeface="Palatino Linotype"/>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18"/>
          <p:cNvSpPr txBox="1">
            <a:spLocks noGrp="1"/>
          </p:cNvSpPr>
          <p:nvPr>
            <p:ph type="body" idx="2"/>
          </p:nvPr>
        </p:nvSpPr>
        <p:spPr>
          <a:xfrm>
            <a:off x="609600" y="2212848"/>
            <a:ext cx="5388864" cy="391363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o"/>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o"/>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o"/>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18"/>
          <p:cNvSpPr txBox="1">
            <a:spLocks noGrp="1"/>
          </p:cNvSpPr>
          <p:nvPr>
            <p:ph type="body" idx="3"/>
          </p:nvPr>
        </p:nvSpPr>
        <p:spPr>
          <a:xfrm>
            <a:off x="6197601" y="1600200"/>
            <a:ext cx="5389033"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chemeClr val="dk1"/>
              </a:buClr>
              <a:buSzPts val="2400"/>
              <a:buNone/>
              <a:defRPr sz="2400" b="0">
                <a:latin typeface="Palatino Linotype"/>
                <a:ea typeface="Palatino Linotype"/>
                <a:cs typeface="Palatino Linotype"/>
                <a:sym typeface="Palatino Linotype"/>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18"/>
          <p:cNvSpPr txBox="1">
            <a:spLocks noGrp="1"/>
          </p:cNvSpPr>
          <p:nvPr>
            <p:ph type="body" idx="4"/>
          </p:nvPr>
        </p:nvSpPr>
        <p:spPr>
          <a:xfrm>
            <a:off x="6230112" y="2212849"/>
            <a:ext cx="5388864" cy="391318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o"/>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o"/>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o"/>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18"/>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609600" y="9625"/>
            <a:ext cx="109728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0"/>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0"/>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7876117" y="266700"/>
            <a:ext cx="4011084" cy="20955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Century Gothic"/>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958850" y="273051"/>
            <a:ext cx="66611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o"/>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o"/>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o"/>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o"/>
              <a:defRPr sz="2000"/>
            </a:lvl8pPr>
            <a:lvl9pPr marL="4114800" lvl="8" indent="-355600" algn="l">
              <a:spcBef>
                <a:spcPts val="400"/>
              </a:spcBef>
              <a:spcAft>
                <a:spcPts val="0"/>
              </a:spcAft>
              <a:buClr>
                <a:schemeClr val="dk1"/>
              </a:buClr>
              <a:buSzPts val="2000"/>
              <a:buChar char="•"/>
              <a:defRPr sz="2000"/>
            </a:lvl9pPr>
          </a:lstStyle>
          <a:p>
            <a:endParaRPr/>
          </a:p>
        </p:txBody>
      </p:sp>
      <p:sp>
        <p:nvSpPr>
          <p:cNvPr id="66" name="Google Shape;66;p21"/>
          <p:cNvSpPr txBox="1">
            <a:spLocks noGrp="1"/>
          </p:cNvSpPr>
          <p:nvPr>
            <p:ph type="body" idx="2"/>
          </p:nvPr>
        </p:nvSpPr>
        <p:spPr>
          <a:xfrm>
            <a:off x="7876117" y="2438401"/>
            <a:ext cx="4011084" cy="3687763"/>
          </a:xfrm>
          <a:prstGeom prst="rect">
            <a:avLst/>
          </a:prstGeom>
          <a:noFill/>
          <a:ln>
            <a:noFill/>
          </a:ln>
        </p:spPr>
        <p:txBody>
          <a:bodyPr spcFirstLastPara="1" wrap="square" lIns="91425" tIns="45700" rIns="91425" bIns="45700" anchor="t" anchorCtr="0">
            <a:normAutofit/>
          </a:bodyPr>
          <a:lstStyle>
            <a:lvl1pPr marL="457200" lvl="0" indent="-228600" algn="ctr">
              <a:lnSpc>
                <a:spcPct val="125000"/>
              </a:lnSpc>
              <a:spcBef>
                <a:spcPts val="320"/>
              </a:spcBef>
              <a:spcAft>
                <a:spcPts val="0"/>
              </a:spcAft>
              <a:buClr>
                <a:schemeClr val="dk1"/>
              </a:buClr>
              <a:buSzPts val="1600"/>
              <a:buNone/>
              <a:defRPr sz="16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21"/>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1"/>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2"/>
          <p:cNvSpPr txBox="1">
            <a:spLocks noGrp="1"/>
          </p:cNvSpPr>
          <p:nvPr>
            <p:ph type="title"/>
          </p:nvPr>
        </p:nvSpPr>
        <p:spPr>
          <a:xfrm>
            <a:off x="2239435" y="228600"/>
            <a:ext cx="7615765" cy="8953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Century Gothic"/>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2" descr="An empty placeholder to add an image. Click on the placeholder and select the image that you wish to add"/>
          <p:cNvSpPr>
            <a:spLocks noGrp="1"/>
          </p:cNvSpPr>
          <p:nvPr>
            <p:ph type="pic" idx="2"/>
          </p:nvPr>
        </p:nvSpPr>
        <p:spPr>
          <a:xfrm>
            <a:off x="2010835" y="1143000"/>
            <a:ext cx="8072965" cy="4541044"/>
          </a:xfrm>
          <a:prstGeom prst="rect">
            <a:avLst/>
          </a:prstGeom>
          <a:noFill/>
          <a:ln w="76200" cap="flat" cmpd="sng">
            <a:solidFill>
              <a:schemeClr val="lt1"/>
            </a:solidFill>
            <a:prstDash val="solid"/>
            <a:round/>
            <a:headEnd type="none" w="sm" len="sm"/>
            <a:tailEnd type="none" w="sm" len="sm"/>
          </a:ln>
          <a:effectLst>
            <a:outerShdw blurRad="88900" dist="50800" dir="5400000" algn="ctr" rotWithShape="0">
              <a:srgbClr val="000000">
                <a:alpha val="24705"/>
              </a:srgbClr>
            </a:outerShdw>
          </a:effectLst>
        </p:spPr>
      </p:sp>
      <p:sp>
        <p:nvSpPr>
          <p:cNvPr id="73" name="Google Shape;73;p22"/>
          <p:cNvSpPr txBox="1">
            <a:spLocks noGrp="1"/>
          </p:cNvSpPr>
          <p:nvPr>
            <p:ph type="body" idx="1"/>
          </p:nvPr>
        </p:nvSpPr>
        <p:spPr>
          <a:xfrm>
            <a:off x="2239435" y="5810250"/>
            <a:ext cx="7615765" cy="533400"/>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Clr>
                <a:schemeClr val="dk1"/>
              </a:buClr>
              <a:buSzPts val="1600"/>
              <a:buNone/>
              <a:defRPr sz="16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22"/>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CEAEA"/>
            </a:gs>
            <a:gs pos="50000">
              <a:srgbClr val="ECEAEA"/>
            </a:gs>
            <a:gs pos="76000">
              <a:srgbClr val="DFDDDD"/>
            </a:gs>
            <a:gs pos="92000">
              <a:srgbClr val="C6C6C6"/>
            </a:gs>
            <a:gs pos="100000">
              <a:srgbClr val="C6C6C6"/>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3"/>
          <p:cNvSpPr/>
          <p:nvPr/>
        </p:nvSpPr>
        <p:spPr>
          <a:xfrm>
            <a:off x="11277014" y="6499384"/>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Palatino Linotype"/>
              <a:ea typeface="Palatino Linotype"/>
              <a:cs typeface="Palatino Linotype"/>
              <a:sym typeface="Palatino Linotype"/>
            </a:endParaRPr>
          </a:p>
        </p:txBody>
      </p:sp>
      <p:sp>
        <p:nvSpPr>
          <p:cNvPr id="11" name="Google Shape;11;p13"/>
          <p:cNvSpPr/>
          <p:nvPr/>
        </p:nvSpPr>
        <p:spPr>
          <a:xfrm>
            <a:off x="758826" y="6499384"/>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Palatino Linotype"/>
              <a:ea typeface="Palatino Linotype"/>
              <a:cs typeface="Palatino Linotype"/>
              <a:sym typeface="Palatino Linotype"/>
            </a:endParaRPr>
          </a:p>
        </p:txBody>
      </p:sp>
      <p:sp>
        <p:nvSpPr>
          <p:cNvPr id="12" name="Google Shape;12;p13"/>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chemeClr val="dk2"/>
              </a:buClr>
              <a:buSzPts val="4800"/>
              <a:buFont typeface="Century Gothic"/>
              <a:buNone/>
              <a:defRPr sz="4800" b="0"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1pPr>
            <a:lvl2pPr marL="914400" marR="0" lvl="1" indent="-330200" algn="l" rtl="0">
              <a:spcBef>
                <a:spcPts val="320"/>
              </a:spcBef>
              <a:spcAft>
                <a:spcPts val="0"/>
              </a:spcAft>
              <a:buClr>
                <a:schemeClr val="dk1"/>
              </a:buClr>
              <a:buSzPts val="1600"/>
              <a:buFont typeface="Courier New"/>
              <a:buChar char="o"/>
              <a:defRPr sz="1600" b="0" i="0" u="none" strike="noStrike" cap="none">
                <a:solidFill>
                  <a:schemeClr val="dk1"/>
                </a:solidFill>
                <a:latin typeface="Palatino Linotype"/>
                <a:ea typeface="Palatino Linotype"/>
                <a:cs typeface="Palatino Linotype"/>
                <a:sym typeface="Palatino Linotype"/>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3pPr>
            <a:lvl4pPr marL="1828800" marR="0" lvl="3" indent="-330200" algn="l" rtl="0">
              <a:spcBef>
                <a:spcPts val="320"/>
              </a:spcBef>
              <a:spcAft>
                <a:spcPts val="0"/>
              </a:spcAft>
              <a:buClr>
                <a:schemeClr val="dk1"/>
              </a:buClr>
              <a:buSzPts val="1600"/>
              <a:buFont typeface="Courier New"/>
              <a:buChar char="o"/>
              <a:defRPr sz="1600" b="0" i="0" u="none" strike="noStrike" cap="none">
                <a:solidFill>
                  <a:schemeClr val="dk1"/>
                </a:solidFill>
                <a:latin typeface="Palatino Linotype"/>
                <a:ea typeface="Palatino Linotype"/>
                <a:cs typeface="Palatino Linotype"/>
                <a:sym typeface="Palatino Linotype"/>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5pPr>
            <a:lvl6pPr marL="2743200" marR="0" lvl="5" indent="-330200" algn="l" rtl="0">
              <a:spcBef>
                <a:spcPts val="320"/>
              </a:spcBef>
              <a:spcAft>
                <a:spcPts val="0"/>
              </a:spcAft>
              <a:buClr>
                <a:schemeClr val="dk1"/>
              </a:buClr>
              <a:buSzPts val="1600"/>
              <a:buFont typeface="Courier New"/>
              <a:buChar char="o"/>
              <a:defRPr sz="1600" b="0" i="0" u="none" strike="noStrike" cap="none">
                <a:solidFill>
                  <a:schemeClr val="dk1"/>
                </a:solidFill>
                <a:latin typeface="Palatino Linotype"/>
                <a:ea typeface="Palatino Linotype"/>
                <a:cs typeface="Palatino Linotype"/>
                <a:sym typeface="Palatino Linotype"/>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1"/>
              </a:buClr>
              <a:buSzPts val="1600"/>
              <a:buFont typeface="Courier New"/>
              <a:buChar char="o"/>
              <a:defRPr sz="1600" b="0" i="0" u="none" strike="noStrike" cap="none">
                <a:solidFill>
                  <a:schemeClr val="dk1"/>
                </a:solidFill>
                <a:latin typeface="Palatino Linotype"/>
                <a:ea typeface="Palatino Linotype"/>
                <a:cs typeface="Palatino Linotype"/>
                <a:sym typeface="Palatino Linotype"/>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 name="Google Shape;14;p13"/>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 name="Google Shape;15;p13"/>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marR="0" lvl="0" algn="r"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6" name="Google Shape;16;p13"/>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rtl="0">
              <a:spcBef>
                <a:spcPts val="0"/>
              </a:spcBef>
              <a:buNone/>
              <a:defRPr sz="1200" b="0" i="0" u="none" strike="noStrike" cap="none">
                <a:solidFill>
                  <a:schemeClr val="dk1"/>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chemeClr val="dk1"/>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chemeClr val="dk1"/>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chemeClr val="dk1"/>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chemeClr val="dk1"/>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chemeClr val="dk1"/>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chemeClr val="dk1"/>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chemeClr val="dk1"/>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914399" y="1473204"/>
            <a:ext cx="10363200" cy="1417048"/>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2"/>
              </a:buClr>
              <a:buSzPts val="8800"/>
              <a:buFont typeface="Century Gothic"/>
              <a:buNone/>
            </a:pPr>
            <a:r>
              <a:rPr lang="en-US" sz="8800" i="1" dirty="0"/>
              <a:t>#Self-Esteem</a:t>
            </a:r>
            <a:endParaRPr dirty="0"/>
          </a:p>
        </p:txBody>
      </p:sp>
      <p:sp>
        <p:nvSpPr>
          <p:cNvPr id="94" name="Google Shape;94;p1"/>
          <p:cNvSpPr txBox="1">
            <a:spLocks noGrp="1"/>
          </p:cNvSpPr>
          <p:nvPr>
            <p:ph type="subTitle" idx="1"/>
          </p:nvPr>
        </p:nvSpPr>
        <p:spPr>
          <a:xfrm>
            <a:off x="0" y="4252395"/>
            <a:ext cx="12191999" cy="236589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None/>
            </a:pPr>
            <a:r>
              <a:rPr lang="en-US" sz="3600" i="1">
                <a:latin typeface="Tahoma"/>
                <a:ea typeface="Tahoma"/>
                <a:cs typeface="Tahoma"/>
                <a:sym typeface="Tahoma"/>
              </a:rPr>
              <a:t>Healthy Interactions Group (HIG)</a:t>
            </a:r>
            <a:br>
              <a:rPr lang="en-US" sz="3200">
                <a:latin typeface="Tahoma"/>
                <a:ea typeface="Tahoma"/>
                <a:cs typeface="Tahoma"/>
                <a:sym typeface="Tahoma"/>
              </a:rPr>
            </a:br>
            <a:endParaRPr sz="3200">
              <a:latin typeface="Tahoma"/>
              <a:ea typeface="Tahoma"/>
              <a:cs typeface="Tahoma"/>
              <a:sym typeface="Tahoma"/>
            </a:endParaRPr>
          </a:p>
          <a:p>
            <a:pPr marL="0" lvl="0" indent="0" algn="ctr" rtl="0">
              <a:spcBef>
                <a:spcPts val="640"/>
              </a:spcBef>
              <a:spcAft>
                <a:spcPts val="0"/>
              </a:spcAft>
              <a:buClr>
                <a:schemeClr val="dk1"/>
              </a:buClr>
              <a:buSzPts val="3200"/>
              <a:buNone/>
            </a:pPr>
            <a:br>
              <a:rPr lang="en-US" sz="3200">
                <a:latin typeface="Trebuchet MS"/>
                <a:ea typeface="Trebuchet MS"/>
                <a:cs typeface="Trebuchet MS"/>
                <a:sym typeface="Trebuchet MS"/>
              </a:rPr>
            </a:br>
            <a:r>
              <a:rPr lang="en-US" sz="3200">
                <a:latin typeface="Trebuchet MS"/>
                <a:ea typeface="Trebuchet MS"/>
                <a:cs typeface="Trebuchet MS"/>
                <a:sym typeface="Trebuchet MS"/>
              </a:rPr>
              <a:t>Michael Noll           Counseling, LLC</a:t>
            </a:r>
            <a:endParaRPr/>
          </a:p>
        </p:txBody>
      </p:sp>
      <p:pic>
        <p:nvPicPr>
          <p:cNvPr id="95" name="Google Shape;95;p1"/>
          <p:cNvPicPr preferRelativeResize="0"/>
          <p:nvPr/>
        </p:nvPicPr>
        <p:blipFill rotWithShape="1">
          <a:blip r:embed="rId3">
            <a:alphaModFix/>
          </a:blip>
          <a:srcRect/>
          <a:stretch/>
        </p:blipFill>
        <p:spPr>
          <a:xfrm>
            <a:off x="5158064" y="5559634"/>
            <a:ext cx="1243263"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Even More?…Yup!</a:t>
            </a:r>
            <a:endParaRPr dirty="0"/>
          </a:p>
        </p:txBody>
      </p:sp>
      <p:sp>
        <p:nvSpPr>
          <p:cNvPr id="153" name="Google Shape;153;p9"/>
          <p:cNvSpPr txBox="1">
            <a:spLocks noGrp="1"/>
          </p:cNvSpPr>
          <p:nvPr>
            <p:ph type="body" idx="1"/>
          </p:nvPr>
        </p:nvSpPr>
        <p:spPr>
          <a:xfrm>
            <a:off x="609600" y="1600200"/>
            <a:ext cx="10972800" cy="4960856"/>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1A1A1B"/>
              </a:buClr>
              <a:buNone/>
            </a:pPr>
            <a:r>
              <a:rPr lang="en-US" b="1" dirty="0">
                <a:solidFill>
                  <a:srgbClr val="1A1A1B"/>
                </a:solidFill>
                <a:latin typeface="Arial"/>
                <a:ea typeface="Arial"/>
                <a:cs typeface="Arial"/>
                <a:sym typeface="Arial"/>
              </a:rPr>
              <a:t>Selfishness</a:t>
            </a:r>
            <a:endParaRPr lang="en-US" dirty="0">
              <a:solidFill>
                <a:srgbClr val="1A1A1B"/>
              </a:solidFill>
              <a:latin typeface="Arial"/>
              <a:ea typeface="Arial"/>
              <a:cs typeface="Arial"/>
              <a:sym typeface="Arial"/>
            </a:endParaRPr>
          </a:p>
          <a:p>
            <a:pPr marL="342900" lvl="0" indent="-342900">
              <a:spcBef>
                <a:spcPts val="400"/>
              </a:spcBef>
              <a:buClr>
                <a:srgbClr val="1A1A1B"/>
              </a:buClr>
              <a:buSzPts val="2000"/>
            </a:pPr>
            <a:r>
              <a:rPr lang="en-US" dirty="0">
                <a:solidFill>
                  <a:srgbClr val="1A1A1B"/>
                </a:solidFill>
                <a:latin typeface="Arial"/>
                <a:ea typeface="Arial"/>
                <a:cs typeface="Arial"/>
                <a:sym typeface="Arial"/>
              </a:rPr>
              <a:t>Some mistakenly equate selfishness with self-esteem. </a:t>
            </a:r>
          </a:p>
          <a:p>
            <a:pPr marL="342900" lvl="0" indent="-342900">
              <a:spcBef>
                <a:spcPts val="400"/>
              </a:spcBef>
              <a:buClr>
                <a:srgbClr val="1A1A1B"/>
              </a:buClr>
              <a:buSzPts val="2000"/>
            </a:pPr>
            <a:r>
              <a:rPr lang="en-US" dirty="0">
                <a:solidFill>
                  <a:srgbClr val="1A1A1B"/>
                </a:solidFill>
                <a:latin typeface="Arial"/>
                <a:ea typeface="Arial"/>
                <a:cs typeface="Arial"/>
                <a:sym typeface="Arial"/>
              </a:rPr>
              <a:t>So let’s make an important differentiation: </a:t>
            </a:r>
          </a:p>
          <a:p>
            <a:pPr marL="800100" lvl="1" indent="-342900">
              <a:spcBef>
                <a:spcPts val="400"/>
              </a:spcBef>
              <a:buClr>
                <a:srgbClr val="1A1A1B"/>
              </a:buClr>
              <a:buSzPts val="2000"/>
            </a:pPr>
            <a:r>
              <a:rPr lang="en-US" sz="2000" i="1" dirty="0">
                <a:solidFill>
                  <a:srgbClr val="1A1A1B"/>
                </a:solidFill>
                <a:latin typeface="Arial"/>
                <a:ea typeface="Arial"/>
                <a:cs typeface="Arial"/>
                <a:sym typeface="Arial"/>
              </a:rPr>
              <a:t>The purpose of self-esteem is to transcend the self</a:t>
            </a:r>
            <a:endParaRPr lang="en-US" sz="2000" dirty="0">
              <a:solidFill>
                <a:srgbClr val="1A1A1B"/>
              </a:solidFill>
              <a:latin typeface="Arial"/>
              <a:ea typeface="Arial"/>
              <a:cs typeface="Arial"/>
              <a:sym typeface="Arial"/>
            </a:endParaRPr>
          </a:p>
          <a:p>
            <a:pPr marL="800100" lvl="1" indent="-342900">
              <a:spcBef>
                <a:spcPts val="400"/>
              </a:spcBef>
              <a:buClr>
                <a:srgbClr val="1A1A1B"/>
              </a:buClr>
              <a:buSzPts val="2000"/>
            </a:pPr>
            <a:r>
              <a:rPr lang="en-US" sz="2000" b="1" i="1" dirty="0">
                <a:solidFill>
                  <a:srgbClr val="1A1A1B"/>
                </a:solidFill>
                <a:latin typeface="Arial"/>
                <a:ea typeface="Arial"/>
                <a:cs typeface="Arial"/>
                <a:sym typeface="Arial"/>
              </a:rPr>
              <a:t>Self-consciousness</a:t>
            </a:r>
            <a:r>
              <a:rPr lang="en-US" sz="2000" dirty="0">
                <a:solidFill>
                  <a:srgbClr val="1A1A1B"/>
                </a:solidFill>
                <a:latin typeface="Arial"/>
                <a:ea typeface="Arial"/>
                <a:cs typeface="Arial"/>
                <a:sym typeface="Arial"/>
              </a:rPr>
              <a:t> is a painful situation that keeps one’s focus inward</a:t>
            </a:r>
          </a:p>
          <a:p>
            <a:pPr marL="800100" lvl="1" indent="-342900">
              <a:spcBef>
                <a:spcPts val="400"/>
              </a:spcBef>
              <a:buClr>
                <a:srgbClr val="1A1A1B"/>
              </a:buClr>
              <a:buSzPts val="2000"/>
            </a:pPr>
            <a:r>
              <a:rPr lang="en-US" sz="2000" dirty="0">
                <a:solidFill>
                  <a:srgbClr val="1A1A1B"/>
                </a:solidFill>
                <a:latin typeface="Arial"/>
                <a:ea typeface="Arial"/>
                <a:cs typeface="Arial"/>
                <a:sym typeface="Arial"/>
              </a:rPr>
              <a:t>Healing the pain with love, enables one’s focus to expand outward, making one freer to love others and enjoy life</a:t>
            </a:r>
          </a:p>
          <a:p>
            <a:pPr marL="800100" lvl="1" indent="-342900">
              <a:spcBef>
                <a:spcPts val="400"/>
              </a:spcBef>
              <a:buClr>
                <a:srgbClr val="1A1A1B"/>
              </a:buClr>
              <a:buSzPts val="2000"/>
            </a:pPr>
            <a:r>
              <a:rPr lang="en-US" sz="2000" dirty="0">
                <a:solidFill>
                  <a:srgbClr val="1A1A1B"/>
                </a:solidFill>
                <a:latin typeface="Arial"/>
                <a:ea typeface="Arial"/>
                <a:cs typeface="Arial"/>
                <a:sym typeface="Arial"/>
              </a:rPr>
              <a:t>The person with self-esteem loves by choice from a secure base (as opposed, say, to a codependent individual who possesses neither self-esteem nor choice)</a:t>
            </a:r>
          </a:p>
          <a:p>
            <a:pPr marL="342900" indent="-342900">
              <a:spcBef>
                <a:spcPts val="400"/>
              </a:spcBef>
              <a:buClr>
                <a:srgbClr val="1A1A1B"/>
              </a:buClr>
              <a:buSzPts val="2000"/>
            </a:pPr>
            <a:r>
              <a:rPr lang="en-US" sz="2800" dirty="0">
                <a:solidFill>
                  <a:srgbClr val="1A1A1B"/>
                </a:solidFill>
                <a:latin typeface="Arial"/>
                <a:ea typeface="Arial"/>
                <a:cs typeface="Arial"/>
                <a:sym typeface="Arial"/>
              </a:rPr>
              <a:t>Thus, building self-esteem warrants our best efforts</a:t>
            </a:r>
            <a:endParaRPr sz="3000" dirty="0">
              <a:latin typeface="Tahoma"/>
              <a:ea typeface="Tahoma"/>
              <a:cs typeface="Tahoma"/>
              <a:sym typeface="Tahoma"/>
            </a:endParaRPr>
          </a:p>
        </p:txBody>
      </p:sp>
      <p:pic>
        <p:nvPicPr>
          <p:cNvPr id="154" name="Google Shape;154;p9"/>
          <p:cNvPicPr preferRelativeResize="0"/>
          <p:nvPr/>
        </p:nvPicPr>
        <p:blipFill rotWithShape="1">
          <a:blip r:embed="rId3">
            <a:alphaModFix/>
          </a:blip>
          <a:srcRect/>
          <a:stretch/>
        </p:blipFill>
        <p:spPr>
          <a:xfrm>
            <a:off x="115554" y="94899"/>
            <a:ext cx="1125367" cy="1103586"/>
          </a:xfrm>
          <a:prstGeom prst="rect">
            <a:avLst/>
          </a:prstGeom>
          <a:noFill/>
          <a:ln>
            <a:noFill/>
          </a:ln>
        </p:spPr>
      </p:pic>
    </p:spTree>
    <p:extLst>
      <p:ext uri="{BB962C8B-B14F-4D97-AF65-F5344CB8AC3E}">
        <p14:creationId xmlns:p14="http://schemas.microsoft.com/office/powerpoint/2010/main" val="21355042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What’s the Cost?</a:t>
            </a:r>
            <a:endParaRPr dirty="0"/>
          </a:p>
        </p:txBody>
      </p:sp>
      <p:sp>
        <p:nvSpPr>
          <p:cNvPr id="160" name="Google Shape;160;p10"/>
          <p:cNvSpPr txBox="1">
            <a:spLocks noGrp="1"/>
          </p:cNvSpPr>
          <p:nvPr>
            <p:ph type="body" idx="1"/>
          </p:nvPr>
        </p:nvSpPr>
        <p:spPr>
          <a:xfrm>
            <a:off x="609600" y="1198486"/>
            <a:ext cx="10972800" cy="541913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A1A1B"/>
              </a:buClr>
              <a:buSzPts val="2400"/>
              <a:buNone/>
            </a:pPr>
            <a:r>
              <a:rPr lang="en-US" sz="2800" b="1" i="0" dirty="0">
                <a:solidFill>
                  <a:srgbClr val="1A1A1B"/>
                </a:solidFill>
                <a:latin typeface="Arial"/>
                <a:ea typeface="Arial"/>
                <a:cs typeface="Arial"/>
                <a:sym typeface="Arial"/>
              </a:rPr>
              <a:t>Cost-Benefit Analysis</a:t>
            </a:r>
            <a:endParaRPr sz="2800" dirty="0"/>
          </a:p>
          <a:p>
            <a:pPr marL="342900" lvl="0" indent="-342900" algn="l" rtl="0">
              <a:spcBef>
                <a:spcPts val="480"/>
              </a:spcBef>
              <a:spcAft>
                <a:spcPts val="0"/>
              </a:spcAft>
              <a:buClr>
                <a:srgbClr val="1A1A1B"/>
              </a:buClr>
              <a:buSzPts val="2400"/>
              <a:buChar char="•"/>
            </a:pPr>
            <a:r>
              <a:rPr lang="en-US" sz="2800" b="0" i="0" dirty="0">
                <a:solidFill>
                  <a:srgbClr val="1A1A1B"/>
                </a:solidFill>
                <a:latin typeface="Arial"/>
                <a:ea typeface="Arial"/>
                <a:cs typeface="Arial"/>
                <a:sym typeface="Arial"/>
              </a:rPr>
              <a:t>Some people </a:t>
            </a:r>
            <a:r>
              <a:rPr lang="en-US" sz="2800" b="1" i="0" dirty="0">
                <a:solidFill>
                  <a:srgbClr val="1A1A1B"/>
                </a:solidFill>
                <a:latin typeface="Arial"/>
                <a:ea typeface="Arial"/>
                <a:cs typeface="Arial"/>
                <a:sym typeface="Arial"/>
              </a:rPr>
              <a:t>do not </a:t>
            </a:r>
            <a:r>
              <a:rPr lang="en-US" sz="2800" b="0" i="0" dirty="0">
                <a:solidFill>
                  <a:srgbClr val="1A1A1B"/>
                </a:solidFill>
                <a:latin typeface="Arial"/>
                <a:ea typeface="Arial"/>
                <a:cs typeface="Arial"/>
                <a:sym typeface="Arial"/>
              </a:rPr>
              <a:t>build self-esteem because they don’t know how</a:t>
            </a:r>
            <a:r>
              <a:rPr lang="en-US" sz="2800" dirty="0">
                <a:solidFill>
                  <a:srgbClr val="1A1A1B"/>
                </a:solidFill>
                <a:latin typeface="Arial"/>
                <a:ea typeface="Arial"/>
                <a:cs typeface="Arial"/>
                <a:sym typeface="Arial"/>
              </a:rPr>
              <a:t> -- </a:t>
            </a:r>
            <a:r>
              <a:rPr lang="en-US" sz="2800" b="0" i="0" dirty="0">
                <a:solidFill>
                  <a:srgbClr val="1A1A1B"/>
                </a:solidFill>
                <a:latin typeface="Arial"/>
                <a:ea typeface="Arial"/>
                <a:cs typeface="Arial"/>
                <a:sym typeface="Arial"/>
              </a:rPr>
              <a:t>others </a:t>
            </a:r>
            <a:r>
              <a:rPr lang="en-US" sz="2800" b="1" i="0" dirty="0">
                <a:solidFill>
                  <a:srgbClr val="1A1A1B"/>
                </a:solidFill>
                <a:latin typeface="Arial"/>
                <a:ea typeface="Arial"/>
                <a:cs typeface="Arial"/>
                <a:sym typeface="Arial"/>
              </a:rPr>
              <a:t>resist </a:t>
            </a:r>
            <a:r>
              <a:rPr lang="en-US" sz="2800" b="0" i="0" dirty="0">
                <a:solidFill>
                  <a:srgbClr val="1A1A1B"/>
                </a:solidFill>
                <a:latin typeface="Arial"/>
                <a:ea typeface="Arial"/>
                <a:cs typeface="Arial"/>
                <a:sym typeface="Arial"/>
              </a:rPr>
              <a:t>building self-esteem because there are apparent </a:t>
            </a:r>
            <a:r>
              <a:rPr lang="en-US" sz="2800" b="1" i="0" dirty="0">
                <a:solidFill>
                  <a:srgbClr val="1A1A1B"/>
                </a:solidFill>
                <a:latin typeface="Arial"/>
                <a:ea typeface="Arial"/>
                <a:cs typeface="Arial"/>
                <a:sym typeface="Arial"/>
              </a:rPr>
              <a:t>advantages</a:t>
            </a:r>
            <a:r>
              <a:rPr lang="en-US" sz="2800" b="0" i="0" dirty="0">
                <a:solidFill>
                  <a:srgbClr val="1A1A1B"/>
                </a:solidFill>
                <a:latin typeface="Arial"/>
                <a:ea typeface="Arial"/>
                <a:cs typeface="Arial"/>
                <a:sym typeface="Arial"/>
              </a:rPr>
              <a:t> to self-dislike</a:t>
            </a:r>
            <a:r>
              <a:rPr lang="en-US" sz="2800" dirty="0">
                <a:solidFill>
                  <a:srgbClr val="1A1A1B"/>
                </a:solidFill>
                <a:latin typeface="Arial"/>
                <a:ea typeface="Arial"/>
                <a:cs typeface="Arial"/>
                <a:sym typeface="Arial"/>
              </a:rPr>
              <a:t>.  </a:t>
            </a:r>
            <a:r>
              <a:rPr lang="en-US" sz="2800" b="0" i="0" dirty="0">
                <a:solidFill>
                  <a:srgbClr val="1A1A1B"/>
                </a:solidFill>
                <a:latin typeface="Arial"/>
                <a:ea typeface="Arial"/>
                <a:cs typeface="Arial"/>
                <a:sym typeface="Arial"/>
              </a:rPr>
              <a:t>Before investing the time in building self-esteem, let’s do what an effective manager would do before considering a new plan: a </a:t>
            </a:r>
            <a:r>
              <a:rPr lang="en-US" sz="2800" b="0" i="1" u="sng" dirty="0">
                <a:solidFill>
                  <a:srgbClr val="1A1A1B"/>
                </a:solidFill>
                <a:latin typeface="Arial"/>
                <a:ea typeface="Arial"/>
                <a:cs typeface="Arial"/>
                <a:sym typeface="Arial"/>
              </a:rPr>
              <a:t>cost-benefit analysis</a:t>
            </a:r>
            <a:r>
              <a:rPr lang="en-US" sz="2800" b="0" i="0" dirty="0">
                <a:solidFill>
                  <a:srgbClr val="1A1A1B"/>
                </a:solidFill>
                <a:latin typeface="Arial"/>
                <a:ea typeface="Arial"/>
                <a:cs typeface="Arial"/>
                <a:sym typeface="Arial"/>
              </a:rPr>
              <a:t>. </a:t>
            </a:r>
            <a:endParaRPr sz="2800" dirty="0"/>
          </a:p>
          <a:p>
            <a:pPr marL="742950" lvl="1" indent="-285750" algn="l" rtl="0">
              <a:spcBef>
                <a:spcPts val="400"/>
              </a:spcBef>
              <a:spcAft>
                <a:spcPts val="0"/>
              </a:spcAft>
              <a:buClr>
                <a:srgbClr val="1A1A1B"/>
              </a:buClr>
              <a:buSzPts val="2000"/>
              <a:buChar char="o"/>
            </a:pPr>
            <a:r>
              <a:rPr lang="en-US" sz="2400" b="0" i="0" dirty="0">
                <a:solidFill>
                  <a:srgbClr val="1A1A1B"/>
                </a:solidFill>
                <a:latin typeface="Arial"/>
                <a:ea typeface="Arial"/>
                <a:cs typeface="Arial"/>
                <a:sym typeface="Arial"/>
              </a:rPr>
              <a:t>First, list all the advantages of self-dislike you can think of </a:t>
            </a:r>
            <a:endParaRPr sz="1800" dirty="0"/>
          </a:p>
          <a:p>
            <a:pPr marL="742950" lvl="1" indent="-285750" algn="l" rtl="0">
              <a:spcBef>
                <a:spcPts val="400"/>
              </a:spcBef>
              <a:spcAft>
                <a:spcPts val="0"/>
              </a:spcAft>
              <a:buClr>
                <a:srgbClr val="1A1A1B"/>
              </a:buClr>
              <a:buSzPts val="2000"/>
              <a:buChar char="o"/>
            </a:pPr>
            <a:r>
              <a:rPr lang="en-US" sz="2400" b="0" i="0" dirty="0">
                <a:solidFill>
                  <a:srgbClr val="1A1A1B"/>
                </a:solidFill>
                <a:latin typeface="Arial"/>
                <a:ea typeface="Arial"/>
                <a:cs typeface="Arial"/>
                <a:sym typeface="Arial"/>
              </a:rPr>
              <a:t>When you are finished, list all of the disadvantages</a:t>
            </a:r>
            <a:endParaRPr sz="1800" dirty="0"/>
          </a:p>
          <a:p>
            <a:pPr marL="742950" lvl="1" indent="-285750" algn="l" rtl="0">
              <a:spcBef>
                <a:spcPts val="400"/>
              </a:spcBef>
              <a:spcAft>
                <a:spcPts val="0"/>
              </a:spcAft>
              <a:buClr>
                <a:srgbClr val="1A1A1B"/>
              </a:buClr>
              <a:buSzPts val="2000"/>
              <a:buChar char="o"/>
            </a:pPr>
            <a:r>
              <a:rPr lang="en-US" sz="2400" dirty="0">
                <a:solidFill>
                  <a:srgbClr val="1A1A1B"/>
                </a:solidFill>
                <a:latin typeface="Arial"/>
                <a:ea typeface="Arial"/>
                <a:cs typeface="Arial"/>
                <a:sym typeface="Arial"/>
              </a:rPr>
              <a:t>Next, </a:t>
            </a:r>
            <a:r>
              <a:rPr lang="en-US" sz="2400" b="0" i="0" dirty="0">
                <a:solidFill>
                  <a:srgbClr val="1A1A1B"/>
                </a:solidFill>
                <a:latin typeface="Arial"/>
                <a:ea typeface="Arial"/>
                <a:cs typeface="Arial"/>
                <a:sym typeface="Arial"/>
              </a:rPr>
              <a:t>the disadvantages of Emotional Change </a:t>
            </a:r>
            <a:endParaRPr sz="1800" dirty="0"/>
          </a:p>
          <a:p>
            <a:pPr marL="742950" lvl="1" indent="-285750" algn="l" rtl="0">
              <a:spcBef>
                <a:spcPts val="400"/>
              </a:spcBef>
              <a:spcAft>
                <a:spcPts val="0"/>
              </a:spcAft>
              <a:buClr>
                <a:srgbClr val="1A1A1B"/>
              </a:buClr>
              <a:buSzPts val="2000"/>
              <a:buChar char="o"/>
            </a:pPr>
            <a:r>
              <a:rPr lang="en-US" sz="2400" b="0" i="0" dirty="0">
                <a:solidFill>
                  <a:srgbClr val="1A1A1B"/>
                </a:solidFill>
                <a:latin typeface="Arial"/>
                <a:ea typeface="Arial"/>
                <a:cs typeface="Arial"/>
                <a:sym typeface="Arial"/>
              </a:rPr>
              <a:t>Finally, </a:t>
            </a:r>
            <a:r>
              <a:rPr lang="en-US" sz="2400" dirty="0">
                <a:solidFill>
                  <a:srgbClr val="1A1A1B"/>
                </a:solidFill>
                <a:latin typeface="Arial"/>
                <a:ea typeface="Arial"/>
                <a:cs typeface="Arial"/>
                <a:sym typeface="Arial"/>
              </a:rPr>
              <a:t>list the advantages of Emotional Change </a:t>
            </a:r>
            <a:endParaRPr sz="1800" dirty="0"/>
          </a:p>
        </p:txBody>
      </p:sp>
      <p:pic>
        <p:nvPicPr>
          <p:cNvPr id="161" name="Google Shape;161;p10"/>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Effect transition="in" filter="fade">
                                      <p:cBhvr>
                                        <p:cTn id="7" dur="500"/>
                                        <p:tgtEl>
                                          <p:spTgt spid="1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1" end="1"/>
                                            </p:txEl>
                                          </p:spTgt>
                                        </p:tgtEl>
                                        <p:attrNameLst>
                                          <p:attrName>style.visibility</p:attrName>
                                        </p:attrNameLst>
                                      </p:cBhvr>
                                      <p:to>
                                        <p:strVal val="visible"/>
                                      </p:to>
                                    </p:set>
                                    <p:animEffect transition="in" filter="fade">
                                      <p:cBhvr>
                                        <p:cTn id="12" dur="500"/>
                                        <p:tgtEl>
                                          <p:spTgt spid="1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2" end="2"/>
                                            </p:txEl>
                                          </p:spTgt>
                                        </p:tgtEl>
                                        <p:attrNameLst>
                                          <p:attrName>style.visibility</p:attrName>
                                        </p:attrNameLst>
                                      </p:cBhvr>
                                      <p:to>
                                        <p:strVal val="visible"/>
                                      </p:to>
                                    </p:set>
                                    <p:animEffect transition="in" filter="fade">
                                      <p:cBhvr>
                                        <p:cTn id="17" dur="500"/>
                                        <p:tgtEl>
                                          <p:spTgt spid="1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3" end="3"/>
                                            </p:txEl>
                                          </p:spTgt>
                                        </p:tgtEl>
                                        <p:attrNameLst>
                                          <p:attrName>style.visibility</p:attrName>
                                        </p:attrNameLst>
                                      </p:cBhvr>
                                      <p:to>
                                        <p:strVal val="visible"/>
                                      </p:to>
                                    </p:set>
                                    <p:animEffect transition="in" filter="fade">
                                      <p:cBhvr>
                                        <p:cTn id="22" dur="500"/>
                                        <p:tgtEl>
                                          <p:spTgt spid="1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
                                            <p:txEl>
                                              <p:pRg st="4" end="4"/>
                                            </p:txEl>
                                          </p:spTgt>
                                        </p:tgtEl>
                                        <p:attrNameLst>
                                          <p:attrName>style.visibility</p:attrName>
                                        </p:attrNameLst>
                                      </p:cBhvr>
                                      <p:to>
                                        <p:strVal val="visible"/>
                                      </p:to>
                                    </p:set>
                                    <p:animEffect transition="in" filter="fade">
                                      <p:cBhvr>
                                        <p:cTn id="27" dur="500"/>
                                        <p:tgtEl>
                                          <p:spTgt spid="1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0">
                                            <p:txEl>
                                              <p:pRg st="5" end="5"/>
                                            </p:txEl>
                                          </p:spTgt>
                                        </p:tgtEl>
                                        <p:attrNameLst>
                                          <p:attrName>style.visibility</p:attrName>
                                        </p:attrNameLst>
                                      </p:cBhvr>
                                      <p:to>
                                        <p:strVal val="visible"/>
                                      </p:to>
                                    </p:set>
                                    <p:animEffect transition="in" filter="fade">
                                      <p:cBhvr>
                                        <p:cTn id="32" dur="500"/>
                                        <p:tgtEl>
                                          <p:spTgt spid="1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Let’s Build?!</a:t>
            </a:r>
            <a:endParaRPr dirty="0"/>
          </a:p>
        </p:txBody>
      </p:sp>
      <p:sp>
        <p:nvSpPr>
          <p:cNvPr id="167" name="Google Shape;167;p11"/>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Clr>
                <a:schemeClr val="dk1"/>
              </a:buClr>
              <a:buSzPts val="1600"/>
              <a:buNone/>
            </a:pPr>
            <a:endParaRPr b="0" i="0">
              <a:solidFill>
                <a:srgbClr val="1A1A1B"/>
              </a:solidFill>
              <a:latin typeface="Arial"/>
              <a:ea typeface="Arial"/>
              <a:cs typeface="Arial"/>
              <a:sym typeface="Arial"/>
            </a:endParaRPr>
          </a:p>
          <a:p>
            <a:pPr marL="0" lvl="0" indent="0" algn="l" rtl="0">
              <a:spcBef>
                <a:spcPts val="600"/>
              </a:spcBef>
              <a:spcAft>
                <a:spcPts val="0"/>
              </a:spcAft>
              <a:buClr>
                <a:schemeClr val="dk1"/>
              </a:buClr>
              <a:buSzPts val="3000"/>
              <a:buNone/>
            </a:pPr>
            <a:endParaRPr sz="3000">
              <a:latin typeface="Tahoma"/>
              <a:ea typeface="Tahoma"/>
              <a:cs typeface="Tahoma"/>
              <a:sym typeface="Tahoma"/>
            </a:endParaRPr>
          </a:p>
        </p:txBody>
      </p:sp>
      <p:pic>
        <p:nvPicPr>
          <p:cNvPr id="168" name="Google Shape;168;p11"/>
          <p:cNvPicPr preferRelativeResize="0"/>
          <p:nvPr/>
        </p:nvPicPr>
        <p:blipFill rotWithShape="1">
          <a:blip r:embed="rId3">
            <a:alphaModFix/>
          </a:blip>
          <a:srcRect/>
          <a:stretch/>
        </p:blipFill>
        <p:spPr>
          <a:xfrm>
            <a:off x="115554" y="94899"/>
            <a:ext cx="1125367" cy="1103586"/>
          </a:xfrm>
          <a:prstGeom prst="rect">
            <a:avLst/>
          </a:prstGeom>
          <a:noFill/>
          <a:ln>
            <a:noFill/>
          </a:ln>
        </p:spPr>
      </p:pic>
      <p:pic>
        <p:nvPicPr>
          <p:cNvPr id="169" name="Google Shape;169;p11"/>
          <p:cNvPicPr preferRelativeResize="0"/>
          <p:nvPr/>
        </p:nvPicPr>
        <p:blipFill rotWithShape="1">
          <a:blip r:embed="rId4">
            <a:alphaModFix/>
          </a:blip>
          <a:srcRect/>
          <a:stretch/>
        </p:blipFill>
        <p:spPr>
          <a:xfrm>
            <a:off x="1231526" y="1270261"/>
            <a:ext cx="10014651" cy="54227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Done Already?!</a:t>
            </a:r>
            <a:endParaRPr dirty="0"/>
          </a:p>
        </p:txBody>
      </p:sp>
      <p:sp>
        <p:nvSpPr>
          <p:cNvPr id="175" name="Google Shape;175;p12"/>
          <p:cNvSpPr txBox="1">
            <a:spLocks noGrp="1"/>
          </p:cNvSpPr>
          <p:nvPr>
            <p:ph type="body" idx="1"/>
          </p:nvPr>
        </p:nvSpPr>
        <p:spPr>
          <a:xfrm>
            <a:off x="609600" y="1293384"/>
            <a:ext cx="10972800" cy="483277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600"/>
              <a:buChar char="•"/>
            </a:pPr>
            <a:r>
              <a:rPr lang="en-US" sz="2600" b="1" dirty="0">
                <a:latin typeface="Tahoma"/>
                <a:ea typeface="Tahoma"/>
                <a:cs typeface="Tahoma"/>
                <a:sym typeface="Tahoma"/>
              </a:rPr>
              <a:t>Recap</a:t>
            </a:r>
            <a:endParaRPr dirty="0"/>
          </a:p>
          <a:p>
            <a:pPr marL="742950" lvl="1" indent="-285750" algn="l" rtl="0">
              <a:spcBef>
                <a:spcPts val="400"/>
              </a:spcBef>
              <a:spcAft>
                <a:spcPts val="0"/>
              </a:spcAft>
              <a:buClr>
                <a:schemeClr val="dk1"/>
              </a:buClr>
              <a:buSzPts val="2000"/>
              <a:buChar char="o"/>
            </a:pPr>
            <a:r>
              <a:rPr lang="en-US" sz="2000" dirty="0">
                <a:latin typeface="Tahoma"/>
                <a:ea typeface="Tahoma"/>
                <a:cs typeface="Tahoma"/>
                <a:sym typeface="Tahoma"/>
              </a:rPr>
              <a:t>An </a:t>
            </a:r>
            <a:r>
              <a:rPr lang="en-US" sz="2000" dirty="0" err="1">
                <a:latin typeface="Tahoma"/>
                <a:ea typeface="Tahoma"/>
                <a:cs typeface="Tahoma"/>
                <a:sym typeface="Tahoma"/>
              </a:rPr>
              <a:t>Assessement</a:t>
            </a:r>
            <a:endParaRPr sz="2000" dirty="0">
              <a:latin typeface="Tahoma"/>
              <a:ea typeface="Tahoma"/>
              <a:cs typeface="Tahoma"/>
              <a:sym typeface="Tahoma"/>
            </a:endParaRPr>
          </a:p>
          <a:p>
            <a:pPr marL="742950" lvl="1" indent="-285750" algn="l" rtl="0">
              <a:spcBef>
                <a:spcPts val="400"/>
              </a:spcBef>
              <a:spcAft>
                <a:spcPts val="0"/>
              </a:spcAft>
              <a:buClr>
                <a:schemeClr val="dk1"/>
              </a:buClr>
              <a:buSzPts val="2000"/>
              <a:buChar char="o"/>
            </a:pPr>
            <a:r>
              <a:rPr lang="en-US" sz="2000" dirty="0">
                <a:latin typeface="Tahoma"/>
                <a:ea typeface="Tahoma"/>
                <a:cs typeface="Tahoma"/>
                <a:sym typeface="Tahoma"/>
              </a:rPr>
              <a:t>What’s Self-Esteem?</a:t>
            </a:r>
            <a:endParaRPr dirty="0"/>
          </a:p>
          <a:p>
            <a:pPr marL="742950" lvl="1" indent="-285750" algn="l" rtl="0">
              <a:spcBef>
                <a:spcPts val="400"/>
              </a:spcBef>
              <a:spcAft>
                <a:spcPts val="0"/>
              </a:spcAft>
              <a:buClr>
                <a:schemeClr val="dk1"/>
              </a:buClr>
              <a:buSzPts val="2000"/>
              <a:buChar char="o"/>
            </a:pPr>
            <a:r>
              <a:rPr lang="en-US" sz="2000" dirty="0">
                <a:latin typeface="Tahoma"/>
                <a:ea typeface="Tahoma"/>
                <a:cs typeface="Tahoma"/>
                <a:sym typeface="Tahoma"/>
              </a:rPr>
              <a:t>Concepts</a:t>
            </a:r>
            <a:endParaRPr dirty="0"/>
          </a:p>
          <a:p>
            <a:pPr marL="742950" lvl="1" indent="-285750" algn="l" rtl="0">
              <a:spcBef>
                <a:spcPts val="400"/>
              </a:spcBef>
              <a:spcAft>
                <a:spcPts val="0"/>
              </a:spcAft>
              <a:buClr>
                <a:schemeClr val="dk1"/>
              </a:buClr>
              <a:buSzPts val="2000"/>
              <a:buChar char="o"/>
            </a:pPr>
            <a:r>
              <a:rPr lang="en-US" sz="2000" dirty="0">
                <a:latin typeface="Tahoma"/>
                <a:ea typeface="Tahoma"/>
                <a:cs typeface="Tahoma"/>
                <a:sym typeface="Tahoma"/>
              </a:rPr>
              <a:t>Cost/Benefit Analysis</a:t>
            </a:r>
            <a:endParaRPr dirty="0"/>
          </a:p>
          <a:p>
            <a:pPr marL="742950" lvl="1" indent="-285750" algn="l" rtl="0">
              <a:spcBef>
                <a:spcPts val="400"/>
              </a:spcBef>
              <a:spcAft>
                <a:spcPts val="0"/>
              </a:spcAft>
              <a:buClr>
                <a:schemeClr val="dk1"/>
              </a:buClr>
              <a:buSzPts val="2000"/>
              <a:buChar char="o"/>
            </a:pPr>
            <a:r>
              <a:rPr lang="en-US" sz="2000" dirty="0">
                <a:latin typeface="Tahoma"/>
                <a:ea typeface="Tahoma"/>
                <a:cs typeface="Tahoma"/>
                <a:sym typeface="Tahoma"/>
              </a:rPr>
              <a:t>Foundations of Self-Esteem </a:t>
            </a:r>
            <a:endParaRPr dirty="0"/>
          </a:p>
          <a:p>
            <a:pPr marL="342900" lvl="0" indent="-342900" algn="l" rtl="0">
              <a:spcBef>
                <a:spcPts val="520"/>
              </a:spcBef>
              <a:spcAft>
                <a:spcPts val="0"/>
              </a:spcAft>
              <a:buClr>
                <a:schemeClr val="dk1"/>
              </a:buClr>
              <a:buSzPts val="2600"/>
              <a:buChar char="•"/>
            </a:pPr>
            <a:r>
              <a:rPr lang="en-US" sz="2600" b="1" dirty="0">
                <a:latin typeface="Tahoma"/>
                <a:ea typeface="Tahoma"/>
                <a:cs typeface="Tahoma"/>
                <a:sym typeface="Tahoma"/>
              </a:rPr>
              <a:t>Next Time</a:t>
            </a:r>
            <a:endParaRPr dirty="0"/>
          </a:p>
          <a:p>
            <a:pPr marL="742950" lvl="1" indent="-285750" algn="l" rtl="0">
              <a:spcBef>
                <a:spcPts val="400"/>
              </a:spcBef>
              <a:spcAft>
                <a:spcPts val="0"/>
              </a:spcAft>
              <a:buClr>
                <a:schemeClr val="dk1"/>
              </a:buClr>
              <a:buSzPts val="2000"/>
              <a:buChar char="o"/>
            </a:pPr>
            <a:r>
              <a:rPr lang="en-US" sz="2000" dirty="0">
                <a:latin typeface="Tahoma"/>
                <a:ea typeface="Tahoma"/>
                <a:cs typeface="Tahoma"/>
                <a:sym typeface="Tahoma"/>
              </a:rPr>
              <a:t>More Self Esteem</a:t>
            </a:r>
            <a:endParaRPr sz="2200" dirty="0">
              <a:latin typeface="Tahoma"/>
              <a:ea typeface="Tahoma"/>
              <a:cs typeface="Tahoma"/>
              <a:sym typeface="Tahoma"/>
            </a:endParaRPr>
          </a:p>
          <a:p>
            <a:pPr marL="1143000" lvl="2" indent="-228600" algn="l" rtl="0">
              <a:spcBef>
                <a:spcPts val="440"/>
              </a:spcBef>
              <a:spcAft>
                <a:spcPts val="0"/>
              </a:spcAft>
              <a:buClr>
                <a:schemeClr val="dk1"/>
              </a:buClr>
              <a:buSzPts val="2200"/>
              <a:buChar char="•"/>
            </a:pPr>
            <a:r>
              <a:rPr lang="en-US" sz="2200" dirty="0">
                <a:latin typeface="Tahoma"/>
                <a:ea typeface="Tahoma"/>
                <a:cs typeface="Tahoma"/>
                <a:sym typeface="Tahoma"/>
              </a:rPr>
              <a:t>Unconditional Worth </a:t>
            </a:r>
            <a:endParaRPr dirty="0"/>
          </a:p>
          <a:p>
            <a:pPr marL="1143000" lvl="2" indent="-228600" algn="l" rtl="0">
              <a:spcBef>
                <a:spcPts val="440"/>
              </a:spcBef>
              <a:spcAft>
                <a:spcPts val="0"/>
              </a:spcAft>
              <a:buClr>
                <a:schemeClr val="dk1"/>
              </a:buClr>
              <a:buSzPts val="2200"/>
              <a:buChar char="•"/>
            </a:pPr>
            <a:r>
              <a:rPr lang="en-US" sz="2200" dirty="0">
                <a:latin typeface="Tahoma"/>
                <a:ea typeface="Tahoma"/>
                <a:cs typeface="Tahoma"/>
                <a:sym typeface="Tahoma"/>
              </a:rPr>
              <a:t>Love</a:t>
            </a:r>
            <a:endParaRPr dirty="0"/>
          </a:p>
          <a:p>
            <a:pPr marL="1143000" lvl="2" indent="-228600" algn="l" rtl="0">
              <a:spcBef>
                <a:spcPts val="440"/>
              </a:spcBef>
              <a:spcAft>
                <a:spcPts val="0"/>
              </a:spcAft>
              <a:buClr>
                <a:schemeClr val="dk1"/>
              </a:buClr>
              <a:buSzPts val="2200"/>
              <a:buChar char="•"/>
            </a:pPr>
            <a:r>
              <a:rPr lang="en-US" sz="2200" dirty="0">
                <a:latin typeface="Tahoma"/>
                <a:ea typeface="Tahoma"/>
                <a:cs typeface="Tahoma"/>
                <a:sym typeface="Tahoma"/>
              </a:rPr>
              <a:t>Growing</a:t>
            </a:r>
            <a:endParaRPr sz="2200" dirty="0">
              <a:latin typeface="Tahoma"/>
              <a:ea typeface="Tahoma"/>
              <a:cs typeface="Tahoma"/>
              <a:sym typeface="Tahoma"/>
            </a:endParaRPr>
          </a:p>
        </p:txBody>
      </p:sp>
      <p:pic>
        <p:nvPicPr>
          <p:cNvPr id="176" name="Google Shape;176;p12"/>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 calcmode="lin" valueType="num">
                                      <p:cBhvr additive="base">
                                        <p:cTn id="7" dur="500"/>
                                        <p:tgtEl>
                                          <p:spTgt spid="1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 calcmode="lin" valueType="num">
                                      <p:cBhvr additive="base">
                                        <p:cTn id="12" dur="500"/>
                                        <p:tgtEl>
                                          <p:spTgt spid="1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 calcmode="lin" valueType="num">
                                      <p:cBhvr additive="base">
                                        <p:cTn id="17" dur="500"/>
                                        <p:tgtEl>
                                          <p:spTgt spid="1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5">
                                            <p:txEl>
                                              <p:pRg st="3" end="3"/>
                                            </p:txEl>
                                          </p:spTgt>
                                        </p:tgtEl>
                                        <p:attrNameLst>
                                          <p:attrName>style.visibility</p:attrName>
                                        </p:attrNameLst>
                                      </p:cBhvr>
                                      <p:to>
                                        <p:strVal val="visible"/>
                                      </p:to>
                                    </p:set>
                                    <p:anim calcmode="lin" valueType="num">
                                      <p:cBhvr additive="base">
                                        <p:cTn id="22" dur="500"/>
                                        <p:tgtEl>
                                          <p:spTgt spid="1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5">
                                            <p:txEl>
                                              <p:pRg st="4" end="4"/>
                                            </p:txEl>
                                          </p:spTgt>
                                        </p:tgtEl>
                                        <p:attrNameLst>
                                          <p:attrName>style.visibility</p:attrName>
                                        </p:attrNameLst>
                                      </p:cBhvr>
                                      <p:to>
                                        <p:strVal val="visible"/>
                                      </p:to>
                                    </p:set>
                                    <p:anim calcmode="lin" valueType="num">
                                      <p:cBhvr additive="base">
                                        <p:cTn id="27" dur="500"/>
                                        <p:tgtEl>
                                          <p:spTgt spid="1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5">
                                            <p:txEl>
                                              <p:pRg st="5" end="5"/>
                                            </p:txEl>
                                          </p:spTgt>
                                        </p:tgtEl>
                                        <p:attrNameLst>
                                          <p:attrName>style.visibility</p:attrName>
                                        </p:attrNameLst>
                                      </p:cBhvr>
                                      <p:to>
                                        <p:strVal val="visible"/>
                                      </p:to>
                                    </p:set>
                                    <p:anim calcmode="lin" valueType="num">
                                      <p:cBhvr additive="base">
                                        <p:cTn id="32" dur="500"/>
                                        <p:tgtEl>
                                          <p:spTgt spid="1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5">
                                            <p:txEl>
                                              <p:pRg st="6" end="6"/>
                                            </p:txEl>
                                          </p:spTgt>
                                        </p:tgtEl>
                                        <p:attrNameLst>
                                          <p:attrName>style.visibility</p:attrName>
                                        </p:attrNameLst>
                                      </p:cBhvr>
                                      <p:to>
                                        <p:strVal val="visible"/>
                                      </p:to>
                                    </p:set>
                                    <p:anim calcmode="lin" valueType="num">
                                      <p:cBhvr additive="base">
                                        <p:cTn id="37" dur="500"/>
                                        <p:tgtEl>
                                          <p:spTgt spid="1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5">
                                            <p:txEl>
                                              <p:pRg st="7" end="7"/>
                                            </p:txEl>
                                          </p:spTgt>
                                        </p:tgtEl>
                                        <p:attrNameLst>
                                          <p:attrName>style.visibility</p:attrName>
                                        </p:attrNameLst>
                                      </p:cBhvr>
                                      <p:to>
                                        <p:strVal val="visible"/>
                                      </p:to>
                                    </p:set>
                                    <p:anim calcmode="lin" valueType="num">
                                      <p:cBhvr additive="base">
                                        <p:cTn id="42" dur="500"/>
                                        <p:tgtEl>
                                          <p:spTgt spid="1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5">
                                            <p:txEl>
                                              <p:pRg st="8" end="8"/>
                                            </p:txEl>
                                          </p:spTgt>
                                        </p:tgtEl>
                                        <p:attrNameLst>
                                          <p:attrName>style.visibility</p:attrName>
                                        </p:attrNameLst>
                                      </p:cBhvr>
                                      <p:to>
                                        <p:strVal val="visible"/>
                                      </p:to>
                                    </p:set>
                                    <p:anim calcmode="lin" valueType="num">
                                      <p:cBhvr additive="base">
                                        <p:cTn id="47" dur="500"/>
                                        <p:tgtEl>
                                          <p:spTgt spid="1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75">
                                            <p:txEl>
                                              <p:pRg st="9" end="9"/>
                                            </p:txEl>
                                          </p:spTgt>
                                        </p:tgtEl>
                                        <p:attrNameLst>
                                          <p:attrName>style.visibility</p:attrName>
                                        </p:attrNameLst>
                                      </p:cBhvr>
                                      <p:to>
                                        <p:strVal val="visible"/>
                                      </p:to>
                                    </p:set>
                                    <p:anim calcmode="lin" valueType="num">
                                      <p:cBhvr additive="base">
                                        <p:cTn id="52" dur="500"/>
                                        <p:tgtEl>
                                          <p:spTgt spid="17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5">
                                            <p:txEl>
                                              <p:pRg st="10" end="10"/>
                                            </p:txEl>
                                          </p:spTgt>
                                        </p:tgtEl>
                                        <p:attrNameLst>
                                          <p:attrName>style.visibility</p:attrName>
                                        </p:attrNameLst>
                                      </p:cBhvr>
                                      <p:to>
                                        <p:strVal val="visible"/>
                                      </p:to>
                                    </p:set>
                                    <p:anim calcmode="lin" valueType="num">
                                      <p:cBhvr additive="base">
                                        <p:cTn id="57" dur="500"/>
                                        <p:tgtEl>
                                          <p:spTgt spid="17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Where To Today…??</a:t>
            </a:r>
            <a:endParaRPr dirty="0"/>
          </a:p>
        </p:txBody>
      </p:sp>
      <p:sp>
        <p:nvSpPr>
          <p:cNvPr id="101" name="Google Shape;101;p2"/>
          <p:cNvSpPr txBox="1">
            <a:spLocks noGrp="1"/>
          </p:cNvSpPr>
          <p:nvPr>
            <p:ph type="body" idx="1"/>
          </p:nvPr>
        </p:nvSpPr>
        <p:spPr>
          <a:xfrm>
            <a:off x="609600" y="1293384"/>
            <a:ext cx="10972800" cy="504142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800" b="1" dirty="0">
                <a:latin typeface="Tahoma"/>
                <a:ea typeface="Tahoma"/>
                <a:cs typeface="Tahoma"/>
                <a:sym typeface="Tahoma"/>
              </a:rPr>
              <a:t>A Week Ago…</a:t>
            </a:r>
            <a:endParaRPr sz="2800" dirty="0"/>
          </a:p>
          <a:p>
            <a:pPr marL="742950" lvl="1" indent="-285750" algn="l" rtl="0">
              <a:spcBef>
                <a:spcPts val="400"/>
              </a:spcBef>
              <a:spcAft>
                <a:spcPts val="0"/>
              </a:spcAft>
              <a:buClr>
                <a:schemeClr val="dk1"/>
              </a:buClr>
              <a:buSzPts val="2000"/>
              <a:buChar char="o"/>
            </a:pPr>
            <a:r>
              <a:rPr lang="en-US" sz="2400" dirty="0">
                <a:latin typeface="Tahoma"/>
                <a:ea typeface="Tahoma"/>
                <a:cs typeface="Tahoma"/>
                <a:sym typeface="Tahoma"/>
              </a:rPr>
              <a:t>Styles of Communication</a:t>
            </a:r>
            <a:endParaRPr sz="1800" dirty="0"/>
          </a:p>
          <a:p>
            <a:pPr marL="1143000" lvl="2" indent="-228600" algn="l" rtl="0">
              <a:spcBef>
                <a:spcPts val="400"/>
              </a:spcBef>
              <a:spcAft>
                <a:spcPts val="0"/>
              </a:spcAft>
              <a:buClr>
                <a:schemeClr val="dk1"/>
              </a:buClr>
              <a:buSzPts val="2000"/>
              <a:buChar char="•"/>
            </a:pPr>
            <a:r>
              <a:rPr lang="en-US" sz="2400" dirty="0">
                <a:latin typeface="Tahoma"/>
                <a:ea typeface="Tahoma"/>
                <a:cs typeface="Tahoma"/>
                <a:sym typeface="Tahoma"/>
              </a:rPr>
              <a:t>4 of them</a:t>
            </a:r>
            <a:endParaRPr sz="1800" dirty="0"/>
          </a:p>
          <a:p>
            <a:pPr marL="1143000" lvl="2" indent="-228600" algn="l" rtl="0">
              <a:spcBef>
                <a:spcPts val="400"/>
              </a:spcBef>
              <a:spcAft>
                <a:spcPts val="0"/>
              </a:spcAft>
              <a:buClr>
                <a:schemeClr val="dk1"/>
              </a:buClr>
              <a:buSzPts val="2000"/>
              <a:buChar char="•"/>
            </a:pPr>
            <a:r>
              <a:rPr lang="en-US" sz="2400" dirty="0">
                <a:latin typeface="Tahoma"/>
                <a:ea typeface="Tahoma"/>
                <a:cs typeface="Tahoma"/>
                <a:sym typeface="Tahoma"/>
              </a:rPr>
              <a:t>What they mean</a:t>
            </a:r>
            <a:endParaRPr sz="1800" dirty="0"/>
          </a:p>
          <a:p>
            <a:pPr marL="1143000" lvl="2" indent="-228600" algn="l" rtl="0">
              <a:spcBef>
                <a:spcPts val="400"/>
              </a:spcBef>
              <a:spcAft>
                <a:spcPts val="0"/>
              </a:spcAft>
              <a:buClr>
                <a:schemeClr val="dk1"/>
              </a:buClr>
              <a:buSzPts val="2000"/>
              <a:buChar char="•"/>
            </a:pPr>
            <a:r>
              <a:rPr lang="en-US" sz="2400" dirty="0">
                <a:latin typeface="Tahoma"/>
                <a:ea typeface="Tahoma"/>
                <a:cs typeface="Tahoma"/>
                <a:sym typeface="Tahoma"/>
              </a:rPr>
              <a:t>“I” Statements</a:t>
            </a:r>
            <a:endParaRPr sz="1800" dirty="0"/>
          </a:p>
          <a:p>
            <a:pPr marL="342900" lvl="0" indent="-342900" algn="l" rtl="0">
              <a:spcBef>
                <a:spcPts val="480"/>
              </a:spcBef>
              <a:spcAft>
                <a:spcPts val="0"/>
              </a:spcAft>
              <a:buClr>
                <a:schemeClr val="dk1"/>
              </a:buClr>
              <a:buSzPts val="2400"/>
              <a:buChar char="•"/>
            </a:pPr>
            <a:r>
              <a:rPr lang="en-US" sz="2800" b="1" i="1" dirty="0">
                <a:latin typeface="Tahoma"/>
                <a:ea typeface="Tahoma"/>
                <a:cs typeface="Tahoma"/>
                <a:sym typeface="Tahoma"/>
              </a:rPr>
              <a:t>Now</a:t>
            </a:r>
            <a:endParaRPr sz="2800" dirty="0"/>
          </a:p>
          <a:p>
            <a:pPr marL="742950" lvl="1" indent="-285750" algn="l" rtl="0">
              <a:spcBef>
                <a:spcPts val="320"/>
              </a:spcBef>
              <a:spcAft>
                <a:spcPts val="0"/>
              </a:spcAft>
              <a:buClr>
                <a:schemeClr val="dk1"/>
              </a:buClr>
              <a:buSzPts val="1600"/>
              <a:buChar char="o"/>
            </a:pPr>
            <a:r>
              <a:rPr lang="en-US" sz="2400" dirty="0">
                <a:latin typeface="Tahoma"/>
                <a:ea typeface="Tahoma"/>
                <a:cs typeface="Tahoma"/>
                <a:sym typeface="Tahoma"/>
              </a:rPr>
              <a:t>An </a:t>
            </a:r>
            <a:r>
              <a:rPr lang="en-US" sz="2400" dirty="0" err="1">
                <a:latin typeface="Tahoma"/>
                <a:ea typeface="Tahoma"/>
                <a:cs typeface="Tahoma"/>
                <a:sym typeface="Tahoma"/>
              </a:rPr>
              <a:t>Assessement</a:t>
            </a:r>
            <a:endParaRPr sz="2400" dirty="0">
              <a:latin typeface="Tahoma"/>
              <a:ea typeface="Tahoma"/>
              <a:cs typeface="Tahoma"/>
              <a:sym typeface="Tahoma"/>
            </a:endParaRPr>
          </a:p>
          <a:p>
            <a:pPr marL="742950" lvl="1" indent="-285750" algn="l" rtl="0">
              <a:spcBef>
                <a:spcPts val="320"/>
              </a:spcBef>
              <a:spcAft>
                <a:spcPts val="0"/>
              </a:spcAft>
              <a:buClr>
                <a:schemeClr val="dk1"/>
              </a:buClr>
              <a:buSzPts val="1600"/>
              <a:buChar char="o"/>
            </a:pPr>
            <a:r>
              <a:rPr lang="en-US" sz="2400" dirty="0">
                <a:latin typeface="Tahoma"/>
                <a:ea typeface="Tahoma"/>
                <a:cs typeface="Tahoma"/>
                <a:sym typeface="Tahoma"/>
              </a:rPr>
              <a:t>What’s Self-Esteem?</a:t>
            </a:r>
            <a:endParaRPr sz="2400" dirty="0">
              <a:latin typeface="Tahoma"/>
              <a:ea typeface="Tahoma"/>
              <a:cs typeface="Tahoma"/>
            </a:endParaRPr>
          </a:p>
          <a:p>
            <a:pPr marL="742950" lvl="1" indent="-285750" algn="l" rtl="0">
              <a:spcBef>
                <a:spcPts val="320"/>
              </a:spcBef>
              <a:spcAft>
                <a:spcPts val="0"/>
              </a:spcAft>
              <a:buClr>
                <a:schemeClr val="dk1"/>
              </a:buClr>
              <a:buSzPts val="1600"/>
              <a:buChar char="o"/>
            </a:pPr>
            <a:r>
              <a:rPr lang="en-US" sz="2400" dirty="0">
                <a:latin typeface="Tahoma"/>
                <a:ea typeface="Tahoma"/>
                <a:cs typeface="Tahoma"/>
                <a:sym typeface="Tahoma"/>
              </a:rPr>
              <a:t>Concepts</a:t>
            </a:r>
            <a:endParaRPr sz="2400" dirty="0">
              <a:latin typeface="Tahoma"/>
              <a:ea typeface="Tahoma"/>
              <a:cs typeface="Tahoma"/>
            </a:endParaRPr>
          </a:p>
          <a:p>
            <a:pPr marL="742950" lvl="1" indent="-285750" algn="l" rtl="0">
              <a:spcBef>
                <a:spcPts val="320"/>
              </a:spcBef>
              <a:spcAft>
                <a:spcPts val="0"/>
              </a:spcAft>
              <a:buClr>
                <a:schemeClr val="dk1"/>
              </a:buClr>
              <a:buSzPts val="1600"/>
              <a:buChar char="o"/>
            </a:pPr>
            <a:r>
              <a:rPr lang="en-US" sz="2400" dirty="0">
                <a:latin typeface="Tahoma"/>
                <a:ea typeface="Tahoma"/>
                <a:cs typeface="Tahoma"/>
                <a:sym typeface="Tahoma"/>
              </a:rPr>
              <a:t>Cost/Benefit Analysis</a:t>
            </a:r>
            <a:endParaRPr sz="2400" dirty="0">
              <a:latin typeface="Tahoma"/>
              <a:ea typeface="Tahoma"/>
              <a:cs typeface="Tahoma"/>
            </a:endParaRPr>
          </a:p>
          <a:p>
            <a:pPr marL="742950" lvl="1" indent="-285750" algn="l" rtl="0">
              <a:spcBef>
                <a:spcPts val="320"/>
              </a:spcBef>
              <a:spcAft>
                <a:spcPts val="0"/>
              </a:spcAft>
              <a:buClr>
                <a:schemeClr val="dk1"/>
              </a:buClr>
              <a:buSzPts val="1600"/>
              <a:buChar char="o"/>
            </a:pPr>
            <a:r>
              <a:rPr lang="en-US" sz="2400" dirty="0">
                <a:latin typeface="Tahoma"/>
                <a:ea typeface="Tahoma"/>
                <a:cs typeface="Tahoma"/>
                <a:sym typeface="Tahoma"/>
              </a:rPr>
              <a:t>Foundations of Self-Esteem </a:t>
            </a:r>
            <a:endParaRPr sz="2400" dirty="0">
              <a:latin typeface="Tahoma"/>
              <a:ea typeface="Tahoma"/>
              <a:cs typeface="Tahoma"/>
            </a:endParaRPr>
          </a:p>
          <a:p>
            <a:pPr marL="342900" lvl="0" indent="-139700" algn="l" rtl="0">
              <a:spcBef>
                <a:spcPts val="640"/>
              </a:spcBef>
              <a:spcAft>
                <a:spcPts val="0"/>
              </a:spcAft>
              <a:buClr>
                <a:schemeClr val="dk1"/>
              </a:buClr>
              <a:buSzPts val="3200"/>
              <a:buNone/>
            </a:pPr>
            <a:endParaRPr sz="3600" dirty="0">
              <a:latin typeface="Tahoma"/>
              <a:ea typeface="Tahoma"/>
              <a:cs typeface="Tahoma"/>
              <a:sym typeface="Tahoma"/>
            </a:endParaRPr>
          </a:p>
        </p:txBody>
      </p:sp>
      <p:pic>
        <p:nvPicPr>
          <p:cNvPr id="102" name="Google Shape;102;p2"/>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500"/>
                                        <p:tgtEl>
                                          <p:spTgt spid="1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 calcmode="lin" valueType="num">
                                      <p:cBhvr additive="base">
                                        <p:cTn id="12" dur="500"/>
                                        <p:tgtEl>
                                          <p:spTgt spid="1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 calcmode="lin" valueType="num">
                                      <p:cBhvr additive="base">
                                        <p:cTn id="17" dur="500"/>
                                        <p:tgtEl>
                                          <p:spTgt spid="1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 calcmode="lin" valueType="num">
                                      <p:cBhvr additive="base">
                                        <p:cTn id="22" dur="500"/>
                                        <p:tgtEl>
                                          <p:spTgt spid="10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 calcmode="lin" valueType="num">
                                      <p:cBhvr additive="base">
                                        <p:cTn id="27" dur="500"/>
                                        <p:tgtEl>
                                          <p:spTgt spid="1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1">
                                            <p:txEl>
                                              <p:pRg st="5" end="5"/>
                                            </p:txEl>
                                          </p:spTgt>
                                        </p:tgtEl>
                                        <p:attrNameLst>
                                          <p:attrName>style.visibility</p:attrName>
                                        </p:attrNameLst>
                                      </p:cBhvr>
                                      <p:to>
                                        <p:strVal val="visible"/>
                                      </p:to>
                                    </p:set>
                                    <p:anim calcmode="lin" valueType="num">
                                      <p:cBhvr additive="base">
                                        <p:cTn id="32" dur="500"/>
                                        <p:tgtEl>
                                          <p:spTgt spid="10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1">
                                            <p:txEl>
                                              <p:pRg st="6" end="6"/>
                                            </p:txEl>
                                          </p:spTgt>
                                        </p:tgtEl>
                                        <p:attrNameLst>
                                          <p:attrName>style.visibility</p:attrName>
                                        </p:attrNameLst>
                                      </p:cBhvr>
                                      <p:to>
                                        <p:strVal val="visible"/>
                                      </p:to>
                                    </p:set>
                                    <p:anim calcmode="lin" valueType="num">
                                      <p:cBhvr additive="base">
                                        <p:cTn id="37" dur="500"/>
                                        <p:tgtEl>
                                          <p:spTgt spid="10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1">
                                            <p:txEl>
                                              <p:pRg st="7" end="7"/>
                                            </p:txEl>
                                          </p:spTgt>
                                        </p:tgtEl>
                                        <p:attrNameLst>
                                          <p:attrName>style.visibility</p:attrName>
                                        </p:attrNameLst>
                                      </p:cBhvr>
                                      <p:to>
                                        <p:strVal val="visible"/>
                                      </p:to>
                                    </p:set>
                                    <p:anim calcmode="lin" valueType="num">
                                      <p:cBhvr additive="base">
                                        <p:cTn id="42" dur="500"/>
                                        <p:tgtEl>
                                          <p:spTgt spid="10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1">
                                            <p:txEl>
                                              <p:pRg st="8" end="8"/>
                                            </p:txEl>
                                          </p:spTgt>
                                        </p:tgtEl>
                                        <p:attrNameLst>
                                          <p:attrName>style.visibility</p:attrName>
                                        </p:attrNameLst>
                                      </p:cBhvr>
                                      <p:to>
                                        <p:strVal val="visible"/>
                                      </p:to>
                                    </p:set>
                                    <p:anim calcmode="lin" valueType="num">
                                      <p:cBhvr additive="base">
                                        <p:cTn id="47" dur="500"/>
                                        <p:tgtEl>
                                          <p:spTgt spid="10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1">
                                            <p:txEl>
                                              <p:pRg st="9" end="9"/>
                                            </p:txEl>
                                          </p:spTgt>
                                        </p:tgtEl>
                                        <p:attrNameLst>
                                          <p:attrName>style.visibility</p:attrName>
                                        </p:attrNameLst>
                                      </p:cBhvr>
                                      <p:to>
                                        <p:strVal val="visible"/>
                                      </p:to>
                                    </p:set>
                                    <p:anim calcmode="lin" valueType="num">
                                      <p:cBhvr additive="base">
                                        <p:cTn id="52" dur="500"/>
                                        <p:tgtEl>
                                          <p:spTgt spid="10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01">
                                            <p:txEl>
                                              <p:pRg st="10" end="10"/>
                                            </p:txEl>
                                          </p:spTgt>
                                        </p:tgtEl>
                                        <p:attrNameLst>
                                          <p:attrName>style.visibility</p:attrName>
                                        </p:attrNameLst>
                                      </p:cBhvr>
                                      <p:to>
                                        <p:strVal val="visible"/>
                                      </p:to>
                                    </p:set>
                                    <p:anim calcmode="lin" valueType="num">
                                      <p:cBhvr additive="base">
                                        <p:cTn id="57" dur="500"/>
                                        <p:tgtEl>
                                          <p:spTgt spid="10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1">
                                            <p:txEl>
                                              <p:pRg st="11" end="11"/>
                                            </p:txEl>
                                          </p:spTgt>
                                        </p:tgtEl>
                                        <p:attrNameLst>
                                          <p:attrName>style.visibility</p:attrName>
                                        </p:attrNameLst>
                                      </p:cBhvr>
                                      <p:to>
                                        <p:strVal val="visible"/>
                                      </p:to>
                                    </p:set>
                                    <p:anim calcmode="lin" valueType="num">
                                      <p:cBhvr additive="base">
                                        <p:cTn id="62" dur="500"/>
                                        <p:tgtEl>
                                          <p:spTgt spid="10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Tahoma"/>
              <a:buNone/>
            </a:pPr>
            <a:r>
              <a:rPr lang="en-US" dirty="0">
                <a:latin typeface="Tahoma"/>
                <a:ea typeface="Tahoma"/>
                <a:cs typeface="Tahoma"/>
                <a:sym typeface="Tahoma"/>
              </a:rPr>
              <a:t>Knowledge Check?</a:t>
            </a:r>
            <a:endParaRPr dirty="0"/>
          </a:p>
        </p:txBody>
      </p:sp>
      <p:sp>
        <p:nvSpPr>
          <p:cNvPr id="108" name="Google Shape;108;p3"/>
          <p:cNvSpPr txBox="1">
            <a:spLocks noGrp="1"/>
          </p:cNvSpPr>
          <p:nvPr>
            <p:ph type="body" idx="1"/>
          </p:nvPr>
        </p:nvSpPr>
        <p:spPr>
          <a:xfrm>
            <a:off x="609599" y="1293384"/>
            <a:ext cx="10972800" cy="495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600"/>
              <a:buNone/>
            </a:pPr>
            <a:r>
              <a:rPr lang="en-US" sz="2600" b="1" u="sng" dirty="0">
                <a:latin typeface="Tahoma"/>
                <a:ea typeface="Tahoma"/>
                <a:cs typeface="Tahoma"/>
                <a:sym typeface="Tahoma"/>
              </a:rPr>
              <a:t>Rate Yourself from 0-10 </a:t>
            </a:r>
            <a:r>
              <a:rPr lang="en-US" sz="2600" u="sng" dirty="0">
                <a:latin typeface="Tahoma"/>
                <a:ea typeface="Tahoma"/>
                <a:cs typeface="Tahoma"/>
                <a:sym typeface="Tahoma"/>
              </a:rPr>
              <a:t>(</a:t>
            </a:r>
            <a:r>
              <a:rPr lang="en-US" sz="2600" i="1" u="sng" dirty="0">
                <a:latin typeface="Tahoma"/>
                <a:ea typeface="Tahoma"/>
                <a:cs typeface="Tahoma"/>
                <a:sym typeface="Tahoma"/>
              </a:rPr>
              <a:t>0=Nope 10=Absolutely</a:t>
            </a:r>
            <a:r>
              <a:rPr lang="en-US" sz="2600" u="sng" dirty="0">
                <a:latin typeface="Tahoma"/>
                <a:ea typeface="Tahoma"/>
                <a:cs typeface="Tahoma"/>
                <a:sym typeface="Tahoma"/>
              </a:rPr>
              <a:t>)</a:t>
            </a:r>
            <a:endParaRPr dirty="0"/>
          </a:p>
        </p:txBody>
      </p:sp>
      <p:pic>
        <p:nvPicPr>
          <p:cNvPr id="109" name="Google Shape;109;p3"/>
          <p:cNvPicPr preferRelativeResize="0"/>
          <p:nvPr/>
        </p:nvPicPr>
        <p:blipFill rotWithShape="1">
          <a:blip r:embed="rId3">
            <a:alphaModFix/>
          </a:blip>
          <a:srcRect/>
          <a:stretch/>
        </p:blipFill>
        <p:spPr>
          <a:xfrm>
            <a:off x="115554" y="94899"/>
            <a:ext cx="1125367" cy="1103586"/>
          </a:xfrm>
          <a:prstGeom prst="rect">
            <a:avLst/>
          </a:prstGeom>
          <a:noFill/>
          <a:ln>
            <a:noFill/>
          </a:ln>
        </p:spPr>
      </p:pic>
      <p:pic>
        <p:nvPicPr>
          <p:cNvPr id="110" name="Google Shape;110;p3"/>
          <p:cNvPicPr preferRelativeResize="0"/>
          <p:nvPr/>
        </p:nvPicPr>
        <p:blipFill rotWithShape="1">
          <a:blip r:embed="rId4">
            <a:alphaModFix/>
          </a:blip>
          <a:srcRect l="28542" t="32744" r="27396" b="23724"/>
          <a:stretch/>
        </p:blipFill>
        <p:spPr>
          <a:xfrm>
            <a:off x="1704151" y="1878290"/>
            <a:ext cx="8919857" cy="482416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5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Tahoma"/>
              <a:buNone/>
            </a:pPr>
            <a:r>
              <a:rPr lang="en-US" dirty="0">
                <a:latin typeface="Tahoma"/>
                <a:ea typeface="Tahoma"/>
                <a:cs typeface="Tahoma"/>
                <a:sym typeface="Tahoma"/>
              </a:rPr>
              <a:t>Knowledge Check?</a:t>
            </a:r>
            <a:endParaRPr dirty="0"/>
          </a:p>
        </p:txBody>
      </p:sp>
      <p:sp>
        <p:nvSpPr>
          <p:cNvPr id="116" name="Google Shape;116;p4"/>
          <p:cNvSpPr txBox="1">
            <a:spLocks noGrp="1"/>
          </p:cNvSpPr>
          <p:nvPr>
            <p:ph type="body" idx="1"/>
          </p:nvPr>
        </p:nvSpPr>
        <p:spPr>
          <a:xfrm>
            <a:off x="212437" y="1375059"/>
            <a:ext cx="11637818" cy="51781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None/>
            </a:pPr>
            <a:br>
              <a:rPr lang="en-US" sz="1600" b="1" u="sng">
                <a:latin typeface="Tahoma"/>
                <a:ea typeface="Tahoma"/>
                <a:cs typeface="Tahoma"/>
                <a:sym typeface="Tahoma"/>
              </a:rPr>
            </a:br>
            <a:endParaRPr sz="1800" b="1" u="sng">
              <a:latin typeface="Tahoma"/>
              <a:ea typeface="Tahoma"/>
              <a:cs typeface="Tahoma"/>
              <a:sym typeface="Tahoma"/>
            </a:endParaRPr>
          </a:p>
        </p:txBody>
      </p:sp>
      <p:pic>
        <p:nvPicPr>
          <p:cNvPr id="117" name="Google Shape;117;p4"/>
          <p:cNvPicPr preferRelativeResize="0"/>
          <p:nvPr/>
        </p:nvPicPr>
        <p:blipFill rotWithShape="1">
          <a:blip r:embed="rId3">
            <a:alphaModFix/>
          </a:blip>
          <a:srcRect/>
          <a:stretch/>
        </p:blipFill>
        <p:spPr>
          <a:xfrm>
            <a:off x="115554" y="94899"/>
            <a:ext cx="1125367" cy="1103586"/>
          </a:xfrm>
          <a:prstGeom prst="rect">
            <a:avLst/>
          </a:prstGeom>
          <a:noFill/>
          <a:ln>
            <a:noFill/>
          </a:ln>
        </p:spPr>
      </p:pic>
      <p:pic>
        <p:nvPicPr>
          <p:cNvPr id="118" name="Google Shape;118;p4"/>
          <p:cNvPicPr preferRelativeResize="0"/>
          <p:nvPr/>
        </p:nvPicPr>
        <p:blipFill rotWithShape="1">
          <a:blip r:embed="rId4">
            <a:alphaModFix/>
          </a:blip>
          <a:srcRect l="27728" t="25294" r="26059" b="15033"/>
          <a:stretch/>
        </p:blipFill>
        <p:spPr>
          <a:xfrm>
            <a:off x="1990436" y="1313940"/>
            <a:ext cx="8237646" cy="54073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Tahoma"/>
              <a:buNone/>
            </a:pPr>
            <a:r>
              <a:rPr lang="en-US" dirty="0">
                <a:latin typeface="Tahoma"/>
                <a:ea typeface="Tahoma"/>
                <a:cs typeface="Tahoma"/>
                <a:sym typeface="Tahoma"/>
              </a:rPr>
              <a:t>What’s That??</a:t>
            </a:r>
            <a:endParaRPr dirty="0"/>
          </a:p>
        </p:txBody>
      </p:sp>
      <p:sp>
        <p:nvSpPr>
          <p:cNvPr id="124" name="Google Shape;124;p5"/>
          <p:cNvSpPr txBox="1">
            <a:spLocks noGrp="1"/>
          </p:cNvSpPr>
          <p:nvPr>
            <p:ph type="body" idx="1"/>
          </p:nvPr>
        </p:nvSpPr>
        <p:spPr>
          <a:xfrm>
            <a:off x="609599" y="1293385"/>
            <a:ext cx="10972800" cy="5252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ts val="2000"/>
              <a:buNone/>
            </a:pPr>
            <a:r>
              <a:rPr lang="en-US" sz="2000" b="1" u="sng" dirty="0">
                <a:latin typeface="Tahoma"/>
                <a:ea typeface="Tahoma"/>
                <a:cs typeface="Tahoma"/>
                <a:sym typeface="Tahoma"/>
              </a:rPr>
              <a:t>Self-esteem</a:t>
            </a:r>
            <a:r>
              <a:rPr lang="en-US" sz="2000" dirty="0">
                <a:latin typeface="Tahoma"/>
                <a:ea typeface="Tahoma"/>
                <a:cs typeface="Tahoma"/>
                <a:sym typeface="Tahoma"/>
              </a:rPr>
              <a:t> is a </a:t>
            </a:r>
            <a:r>
              <a:rPr lang="en-US" sz="2000" u="sng" dirty="0">
                <a:latin typeface="Tahoma"/>
                <a:ea typeface="Tahoma"/>
                <a:cs typeface="Tahoma"/>
                <a:sym typeface="Tahoma"/>
              </a:rPr>
              <a:t>realistic</a:t>
            </a:r>
            <a:r>
              <a:rPr lang="en-US" sz="2000" dirty="0">
                <a:latin typeface="Tahoma"/>
                <a:ea typeface="Tahoma"/>
                <a:cs typeface="Tahoma"/>
                <a:sym typeface="Tahoma"/>
              </a:rPr>
              <a:t>, </a:t>
            </a:r>
            <a:r>
              <a:rPr lang="en-US" sz="2000" u="sng" dirty="0">
                <a:latin typeface="Tahoma"/>
                <a:ea typeface="Tahoma"/>
                <a:cs typeface="Tahoma"/>
                <a:sym typeface="Tahoma"/>
              </a:rPr>
              <a:t>appreciative,</a:t>
            </a:r>
            <a:r>
              <a:rPr lang="en-US" sz="2000" dirty="0">
                <a:latin typeface="Tahoma"/>
                <a:ea typeface="Tahoma"/>
                <a:cs typeface="Tahoma"/>
                <a:sym typeface="Tahoma"/>
              </a:rPr>
              <a:t> opinion of oneself </a:t>
            </a:r>
          </a:p>
          <a:p>
            <a:pPr marL="0" lvl="0" indent="0" algn="l" rtl="0">
              <a:spcBef>
                <a:spcPts val="0"/>
              </a:spcBef>
              <a:spcAft>
                <a:spcPts val="0"/>
              </a:spcAft>
              <a:buClr>
                <a:schemeClr val="dk1"/>
              </a:buClr>
              <a:buSzPts val="2000"/>
              <a:buNone/>
            </a:pPr>
            <a:r>
              <a:rPr lang="en-US" sz="2000" b="1" dirty="0">
                <a:latin typeface="Tahoma"/>
                <a:ea typeface="Tahoma"/>
                <a:cs typeface="Tahoma"/>
                <a:sym typeface="Tahoma"/>
              </a:rPr>
              <a:t>     Realistic </a:t>
            </a:r>
            <a:r>
              <a:rPr lang="en-US" sz="2000" dirty="0">
                <a:latin typeface="Tahoma"/>
                <a:ea typeface="Tahoma"/>
                <a:cs typeface="Tahoma"/>
                <a:sym typeface="Tahoma"/>
              </a:rPr>
              <a:t>means </a:t>
            </a:r>
            <a:r>
              <a:rPr lang="en-US" sz="2000" u="sng" dirty="0">
                <a:latin typeface="Tahoma"/>
                <a:ea typeface="Tahoma"/>
                <a:cs typeface="Tahoma"/>
                <a:sym typeface="Tahoma"/>
              </a:rPr>
              <a:t>accurate</a:t>
            </a:r>
            <a:r>
              <a:rPr lang="en-US" sz="2000" dirty="0">
                <a:latin typeface="Tahoma"/>
                <a:ea typeface="Tahoma"/>
                <a:cs typeface="Tahoma"/>
                <a:sym typeface="Tahoma"/>
              </a:rPr>
              <a:t> and </a:t>
            </a:r>
            <a:r>
              <a:rPr lang="en-US" sz="2000" u="sng" dirty="0">
                <a:latin typeface="Tahoma"/>
                <a:ea typeface="Tahoma"/>
                <a:cs typeface="Tahoma"/>
                <a:sym typeface="Tahoma"/>
              </a:rPr>
              <a:t>honest</a:t>
            </a:r>
            <a:r>
              <a:rPr lang="en-US" sz="2000" dirty="0">
                <a:latin typeface="Tahoma"/>
                <a:ea typeface="Tahoma"/>
                <a:cs typeface="Tahoma"/>
                <a:sym typeface="Tahoma"/>
              </a:rPr>
              <a:t> </a:t>
            </a:r>
          </a:p>
          <a:p>
            <a:pPr marL="0" lvl="0" indent="0" algn="l" rtl="0">
              <a:spcBef>
                <a:spcPts val="0"/>
              </a:spcBef>
              <a:spcAft>
                <a:spcPts val="0"/>
              </a:spcAft>
              <a:buClr>
                <a:schemeClr val="dk1"/>
              </a:buClr>
              <a:buSzPts val="2000"/>
              <a:buNone/>
            </a:pPr>
            <a:r>
              <a:rPr lang="en-US" sz="2000" b="1" dirty="0">
                <a:latin typeface="Tahoma"/>
                <a:ea typeface="Tahoma"/>
                <a:cs typeface="Tahoma"/>
                <a:sym typeface="Tahoma"/>
              </a:rPr>
              <a:t>     Appreciative</a:t>
            </a:r>
            <a:r>
              <a:rPr lang="en-US" sz="2000" dirty="0">
                <a:latin typeface="Tahoma"/>
                <a:ea typeface="Tahoma"/>
                <a:cs typeface="Tahoma"/>
                <a:sym typeface="Tahoma"/>
              </a:rPr>
              <a:t> implies </a:t>
            </a:r>
            <a:r>
              <a:rPr lang="en-US" sz="2000" u="sng" dirty="0">
                <a:latin typeface="Tahoma"/>
                <a:ea typeface="Tahoma"/>
                <a:cs typeface="Tahoma"/>
                <a:sym typeface="Tahoma"/>
              </a:rPr>
              <a:t>positive feelings</a:t>
            </a:r>
            <a:r>
              <a:rPr lang="en-US" sz="2000" dirty="0">
                <a:latin typeface="Tahoma"/>
                <a:ea typeface="Tahoma"/>
                <a:cs typeface="Tahoma"/>
                <a:sym typeface="Tahoma"/>
              </a:rPr>
              <a:t> and </a:t>
            </a:r>
            <a:r>
              <a:rPr lang="en-US" sz="2000" u="sng" dirty="0">
                <a:latin typeface="Tahoma"/>
                <a:ea typeface="Tahoma"/>
                <a:cs typeface="Tahoma"/>
                <a:sym typeface="Tahoma"/>
              </a:rPr>
              <a:t>liking</a:t>
            </a:r>
          </a:p>
          <a:p>
            <a:pPr marL="342900" lvl="0" indent="-342900" algn="l" rtl="0">
              <a:spcBef>
                <a:spcPts val="0"/>
              </a:spcBef>
              <a:spcAft>
                <a:spcPts val="0"/>
              </a:spcAft>
              <a:buClr>
                <a:schemeClr val="dk1"/>
              </a:buClr>
              <a:buSzPts val="2000"/>
              <a:buFont typeface="Arial" panose="020B0604020202020204" pitchFamily="34" charset="0"/>
              <a:buChar char="•"/>
            </a:pPr>
            <a:r>
              <a:rPr lang="en-US" sz="2000" dirty="0">
                <a:latin typeface="Tahoma"/>
                <a:ea typeface="Tahoma"/>
                <a:cs typeface="Tahoma"/>
                <a:sym typeface="Tahoma"/>
              </a:rPr>
              <a:t>Measured as </a:t>
            </a:r>
            <a:r>
              <a:rPr lang="en-US" sz="2000" u="sng" dirty="0">
                <a:latin typeface="Tahoma"/>
                <a:ea typeface="Tahoma"/>
                <a:cs typeface="Tahoma"/>
                <a:sym typeface="Tahoma"/>
              </a:rPr>
              <a:t>high</a:t>
            </a:r>
            <a:r>
              <a:rPr lang="en-US" sz="2000" dirty="0">
                <a:latin typeface="Tahoma"/>
                <a:ea typeface="Tahoma"/>
                <a:cs typeface="Tahoma"/>
                <a:sym typeface="Tahoma"/>
              </a:rPr>
              <a:t> or </a:t>
            </a:r>
            <a:r>
              <a:rPr lang="en-US" sz="2000" u="sng" dirty="0">
                <a:latin typeface="Tahoma"/>
                <a:ea typeface="Tahoma"/>
                <a:cs typeface="Tahoma"/>
                <a:sym typeface="Tahoma"/>
              </a:rPr>
              <a:t>low</a:t>
            </a:r>
            <a:r>
              <a:rPr lang="en-US" sz="2000" dirty="0">
                <a:latin typeface="Tahoma"/>
                <a:ea typeface="Tahoma"/>
                <a:cs typeface="Tahoma"/>
                <a:sym typeface="Tahoma"/>
              </a:rPr>
              <a:t>, which makes it seem like a numbers game - </a:t>
            </a:r>
            <a:r>
              <a:rPr lang="en-US" sz="2000" i="1" u="sng" dirty="0">
                <a:latin typeface="Tahoma"/>
                <a:ea typeface="Tahoma"/>
                <a:cs typeface="Tahoma"/>
                <a:sym typeface="Tahoma"/>
              </a:rPr>
              <a:t>competitive</a:t>
            </a:r>
            <a:r>
              <a:rPr lang="en-US" sz="2000" u="sng" dirty="0">
                <a:latin typeface="Tahoma"/>
                <a:ea typeface="Tahoma"/>
                <a:cs typeface="Tahoma"/>
                <a:sym typeface="Tahoma"/>
              </a:rPr>
              <a:t> or </a:t>
            </a:r>
            <a:r>
              <a:rPr lang="en-US" sz="2000" i="1" u="sng" dirty="0">
                <a:latin typeface="Tahoma"/>
                <a:ea typeface="Tahoma"/>
                <a:cs typeface="Tahoma"/>
                <a:sym typeface="Tahoma"/>
              </a:rPr>
              <a:t>comparative</a:t>
            </a:r>
            <a:r>
              <a:rPr lang="en-US" sz="2000" dirty="0">
                <a:latin typeface="Tahoma"/>
                <a:ea typeface="Tahoma"/>
                <a:cs typeface="Tahoma"/>
                <a:sym typeface="Tahoma"/>
              </a:rPr>
              <a:t>.  It works better when we say that those who possess self-esteem have a </a:t>
            </a:r>
            <a:r>
              <a:rPr lang="en-US" sz="2000" b="1" i="1" dirty="0">
                <a:latin typeface="Tahoma"/>
                <a:ea typeface="Tahoma"/>
                <a:cs typeface="Tahoma"/>
                <a:sym typeface="Tahoma"/>
              </a:rPr>
              <a:t>realistic </a:t>
            </a:r>
            <a:r>
              <a:rPr lang="en-US" sz="2000" dirty="0">
                <a:latin typeface="Tahoma"/>
                <a:ea typeface="Tahoma"/>
                <a:cs typeface="Tahoma"/>
                <a:sym typeface="Tahoma"/>
              </a:rPr>
              <a:t>and </a:t>
            </a:r>
            <a:r>
              <a:rPr lang="en-US" sz="2000" b="1" i="1" dirty="0">
                <a:latin typeface="Tahoma"/>
                <a:ea typeface="Tahoma"/>
                <a:cs typeface="Tahoma"/>
                <a:sym typeface="Tahoma"/>
              </a:rPr>
              <a:t>appreciative </a:t>
            </a:r>
            <a:r>
              <a:rPr lang="en-US" sz="2000" dirty="0">
                <a:latin typeface="Tahoma"/>
                <a:ea typeface="Tahoma"/>
                <a:cs typeface="Tahoma"/>
                <a:sym typeface="Tahoma"/>
              </a:rPr>
              <a:t>opinion of themselves. </a:t>
            </a:r>
            <a:endParaRPr dirty="0"/>
          </a:p>
          <a:p>
            <a:pPr marL="0" lvl="0" indent="0" algn="l" rtl="0">
              <a:spcBef>
                <a:spcPts val="400"/>
              </a:spcBef>
              <a:spcAft>
                <a:spcPts val="0"/>
              </a:spcAft>
              <a:buClr>
                <a:schemeClr val="dk1"/>
              </a:buClr>
              <a:buSzPts val="2000"/>
              <a:buNone/>
            </a:pPr>
            <a:endParaRPr sz="2000" dirty="0">
              <a:latin typeface="Tahoma"/>
              <a:ea typeface="Tahoma"/>
              <a:cs typeface="Tahoma"/>
              <a:sym typeface="Tahoma"/>
            </a:endParaRPr>
          </a:p>
          <a:p>
            <a:pPr marL="0" lvl="0" indent="0" algn="l" rtl="0">
              <a:spcBef>
                <a:spcPts val="400"/>
              </a:spcBef>
              <a:spcAft>
                <a:spcPts val="0"/>
              </a:spcAft>
              <a:buClr>
                <a:schemeClr val="dk1"/>
              </a:buClr>
              <a:buSzPts val="2000"/>
              <a:buNone/>
            </a:pPr>
            <a:r>
              <a:rPr lang="en-US" sz="2000" dirty="0">
                <a:latin typeface="Tahoma"/>
                <a:ea typeface="Tahoma"/>
                <a:cs typeface="Tahoma"/>
                <a:sym typeface="Tahoma"/>
              </a:rPr>
              <a:t>The figure below clarifies the meaning of self-esteem. It is balanced between self-defeating shame and self-defeating pride.</a:t>
            </a:r>
            <a:endParaRPr dirty="0"/>
          </a:p>
          <a:p>
            <a:pPr marL="0" lvl="0" indent="0" algn="l" rtl="0">
              <a:spcBef>
                <a:spcPts val="400"/>
              </a:spcBef>
              <a:spcAft>
                <a:spcPts val="0"/>
              </a:spcAft>
              <a:buClr>
                <a:schemeClr val="dk1"/>
              </a:buClr>
              <a:buSzPts val="2000"/>
              <a:buNone/>
            </a:pPr>
            <a:endParaRPr sz="2000" dirty="0">
              <a:latin typeface="Tahoma"/>
              <a:ea typeface="Tahoma"/>
              <a:cs typeface="Tahoma"/>
              <a:sym typeface="Tahoma"/>
            </a:endParaRPr>
          </a:p>
          <a:p>
            <a:pPr marL="0" lvl="0" indent="0" algn="l" rtl="0">
              <a:spcBef>
                <a:spcPts val="400"/>
              </a:spcBef>
              <a:spcAft>
                <a:spcPts val="0"/>
              </a:spcAft>
              <a:buClr>
                <a:schemeClr val="dk1"/>
              </a:buClr>
              <a:buSzPts val="2000"/>
              <a:buNone/>
            </a:pPr>
            <a:endParaRPr sz="2000" dirty="0">
              <a:latin typeface="Tahoma"/>
              <a:ea typeface="Tahoma"/>
              <a:cs typeface="Tahoma"/>
              <a:sym typeface="Tahoma"/>
            </a:endParaRPr>
          </a:p>
          <a:p>
            <a:pPr marL="0" lvl="0" indent="0" algn="l" rtl="0">
              <a:spcBef>
                <a:spcPts val="400"/>
              </a:spcBef>
              <a:spcAft>
                <a:spcPts val="0"/>
              </a:spcAft>
              <a:buClr>
                <a:schemeClr val="dk1"/>
              </a:buClr>
              <a:buSzPts val="2000"/>
              <a:buNone/>
            </a:pPr>
            <a:endParaRPr sz="2000" dirty="0">
              <a:latin typeface="Tahoma"/>
              <a:ea typeface="Tahoma"/>
              <a:cs typeface="Tahoma"/>
              <a:sym typeface="Tahoma"/>
            </a:endParaRPr>
          </a:p>
          <a:p>
            <a:pPr marL="0" lvl="0" indent="0" algn="l" rtl="0">
              <a:spcBef>
                <a:spcPts val="400"/>
              </a:spcBef>
              <a:spcAft>
                <a:spcPts val="0"/>
              </a:spcAft>
              <a:buClr>
                <a:schemeClr val="dk1"/>
              </a:buClr>
              <a:buSzPts val="2000"/>
              <a:buNone/>
            </a:pPr>
            <a:endParaRPr sz="2000" dirty="0">
              <a:latin typeface="Tahoma"/>
              <a:ea typeface="Tahoma"/>
              <a:cs typeface="Tahoma"/>
              <a:sym typeface="Tahoma"/>
            </a:endParaRPr>
          </a:p>
          <a:p>
            <a:pPr marL="0" lvl="0" indent="0" algn="l" rtl="0">
              <a:spcBef>
                <a:spcPts val="400"/>
              </a:spcBef>
              <a:spcAft>
                <a:spcPts val="0"/>
              </a:spcAft>
              <a:buClr>
                <a:schemeClr val="dk1"/>
              </a:buClr>
              <a:buSzPts val="2000"/>
              <a:buNone/>
            </a:pPr>
            <a:endParaRPr sz="2000" dirty="0">
              <a:latin typeface="Tahoma"/>
              <a:ea typeface="Tahoma"/>
              <a:cs typeface="Tahoma"/>
              <a:sym typeface="Tahoma"/>
            </a:endParaRPr>
          </a:p>
          <a:p>
            <a:pPr marL="0" lvl="0" indent="0" algn="l" rtl="0">
              <a:spcBef>
                <a:spcPts val="400"/>
              </a:spcBef>
              <a:spcAft>
                <a:spcPts val="0"/>
              </a:spcAft>
              <a:buClr>
                <a:schemeClr val="dk1"/>
              </a:buClr>
              <a:buSzPts val="2000"/>
              <a:buNone/>
            </a:pPr>
            <a:br>
              <a:rPr lang="en-US" sz="2000" b="1" dirty="0">
                <a:latin typeface="Tahoma"/>
                <a:ea typeface="Tahoma"/>
                <a:cs typeface="Tahoma"/>
                <a:sym typeface="Tahoma"/>
              </a:rPr>
            </a:br>
            <a:r>
              <a:rPr lang="en-US" sz="2000" b="1" dirty="0">
                <a:latin typeface="Tahoma"/>
                <a:ea typeface="Tahoma"/>
                <a:cs typeface="Tahoma"/>
                <a:sym typeface="Tahoma"/>
              </a:rPr>
              <a:t>Pride</a:t>
            </a:r>
            <a:r>
              <a:rPr lang="en-US" sz="2000" dirty="0">
                <a:latin typeface="Tahoma"/>
                <a:ea typeface="Tahoma"/>
                <a:cs typeface="Tahoma"/>
                <a:sym typeface="Tahoma"/>
              </a:rPr>
              <a:t>: Arrogant/Narcissistic</a:t>
            </a:r>
          </a:p>
          <a:p>
            <a:pPr marL="0" lvl="0" indent="0" algn="l" rtl="0">
              <a:spcBef>
                <a:spcPts val="400"/>
              </a:spcBef>
              <a:spcAft>
                <a:spcPts val="0"/>
              </a:spcAft>
              <a:buClr>
                <a:schemeClr val="dk1"/>
              </a:buClr>
              <a:buSzPts val="2000"/>
              <a:buNone/>
            </a:pPr>
            <a:r>
              <a:rPr lang="en-US" sz="2000" b="1" dirty="0">
                <a:latin typeface="Tahoma"/>
                <a:ea typeface="Tahoma"/>
                <a:cs typeface="Tahoma"/>
                <a:sym typeface="Tahoma"/>
              </a:rPr>
              <a:t>Shame</a:t>
            </a:r>
            <a:r>
              <a:rPr lang="en-US" sz="2000" dirty="0">
                <a:latin typeface="Tahoma"/>
                <a:ea typeface="Tahoma"/>
                <a:cs typeface="Tahoma"/>
                <a:sym typeface="Tahoma"/>
              </a:rPr>
              <a:t>: below others, unworthy, beneath them</a:t>
            </a:r>
            <a:endParaRPr sz="2000" dirty="0">
              <a:latin typeface="Tahoma"/>
              <a:ea typeface="Tahoma"/>
              <a:cs typeface="Tahoma"/>
              <a:sym typeface="Tahoma"/>
            </a:endParaRPr>
          </a:p>
          <a:p>
            <a:pPr marL="0" lvl="0" indent="0" algn="l" rtl="0">
              <a:spcBef>
                <a:spcPts val="320"/>
              </a:spcBef>
              <a:spcAft>
                <a:spcPts val="0"/>
              </a:spcAft>
              <a:buClr>
                <a:schemeClr val="dk1"/>
              </a:buClr>
              <a:buSzPts val="1600"/>
              <a:buNone/>
            </a:pPr>
            <a:endParaRPr sz="1600" dirty="0">
              <a:latin typeface="Tahoma"/>
              <a:ea typeface="Tahoma"/>
              <a:cs typeface="Tahoma"/>
              <a:sym typeface="Tahoma"/>
            </a:endParaRPr>
          </a:p>
        </p:txBody>
      </p:sp>
      <p:pic>
        <p:nvPicPr>
          <p:cNvPr id="125" name="Google Shape;125;p5"/>
          <p:cNvPicPr preferRelativeResize="0"/>
          <p:nvPr/>
        </p:nvPicPr>
        <p:blipFill rotWithShape="1">
          <a:blip r:embed="rId3">
            <a:alphaModFix/>
          </a:blip>
          <a:srcRect/>
          <a:stretch/>
        </p:blipFill>
        <p:spPr>
          <a:xfrm>
            <a:off x="115554" y="94899"/>
            <a:ext cx="1125367" cy="1103586"/>
          </a:xfrm>
          <a:prstGeom prst="rect">
            <a:avLst/>
          </a:prstGeom>
          <a:noFill/>
          <a:ln>
            <a:noFill/>
          </a:ln>
        </p:spPr>
      </p:pic>
      <p:pic>
        <p:nvPicPr>
          <p:cNvPr id="126" name="Google Shape;126;p5"/>
          <p:cNvPicPr preferRelativeResize="0"/>
          <p:nvPr/>
        </p:nvPicPr>
        <p:blipFill rotWithShape="1">
          <a:blip r:embed="rId4">
            <a:alphaModFix/>
          </a:blip>
          <a:srcRect/>
          <a:stretch/>
        </p:blipFill>
        <p:spPr>
          <a:xfrm>
            <a:off x="1240921" y="3839224"/>
            <a:ext cx="9897035" cy="1725391"/>
          </a:xfrm>
          <a:prstGeom prst="rect">
            <a:avLst/>
          </a:prstGeom>
          <a:noFill/>
          <a:ln>
            <a:noFill/>
          </a:ln>
          <a:effectLst>
            <a:outerShdw blurRad="177800" dist="38100" dir="8400000" algn="l" rotWithShape="0">
              <a:prstClr val="black">
                <a:alpha val="40000"/>
              </a:prstClr>
            </a:outerShdw>
            <a:softEdge rad="31750"/>
          </a:effec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5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
                                            <p:txEl>
                                              <p:pRg st="1" end="1"/>
                                            </p:txEl>
                                          </p:spTgt>
                                        </p:tgtEl>
                                        <p:attrNameLst>
                                          <p:attrName>style.visibility</p:attrName>
                                        </p:attrNameLst>
                                      </p:cBhvr>
                                      <p:to>
                                        <p:strVal val="visible"/>
                                      </p:to>
                                    </p:set>
                                    <p:animEffect transition="in" filter="fade">
                                      <p:cBhvr>
                                        <p:cTn id="12" dur="500"/>
                                        <p:tgtEl>
                                          <p:spTgt spid="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4">
                                            <p:txEl>
                                              <p:pRg st="2" end="2"/>
                                            </p:txEl>
                                          </p:spTgt>
                                        </p:tgtEl>
                                        <p:attrNameLst>
                                          <p:attrName>style.visibility</p:attrName>
                                        </p:attrNameLst>
                                      </p:cBhvr>
                                      <p:to>
                                        <p:strVal val="visible"/>
                                      </p:to>
                                    </p:set>
                                    <p:animEffect transition="in" filter="fade">
                                      <p:cBhvr>
                                        <p:cTn id="17" dur="500"/>
                                        <p:tgtEl>
                                          <p:spTgt spid="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4">
                                            <p:txEl>
                                              <p:pRg st="3" end="3"/>
                                            </p:txEl>
                                          </p:spTgt>
                                        </p:tgtEl>
                                        <p:attrNameLst>
                                          <p:attrName>style.visibility</p:attrName>
                                        </p:attrNameLst>
                                      </p:cBhvr>
                                      <p:to>
                                        <p:strVal val="visible"/>
                                      </p:to>
                                    </p:set>
                                    <p:animEffect transition="in" filter="fade">
                                      <p:cBhvr>
                                        <p:cTn id="22" dur="500"/>
                                        <p:tgtEl>
                                          <p:spTgt spid="1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4">
                                            <p:txEl>
                                              <p:pRg st="5" end="5"/>
                                            </p:txEl>
                                          </p:spTgt>
                                        </p:tgtEl>
                                        <p:attrNameLst>
                                          <p:attrName>style.visibility</p:attrName>
                                        </p:attrNameLst>
                                      </p:cBhvr>
                                      <p:to>
                                        <p:strVal val="visible"/>
                                      </p:to>
                                    </p:set>
                                    <p:animEffect transition="in" filter="fade">
                                      <p:cBhvr>
                                        <p:cTn id="27" dur="500"/>
                                        <p:tgtEl>
                                          <p:spTgt spid="124">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fade">
                                      <p:cBhvr>
                                        <p:cTn id="30" dur="1000"/>
                                        <p:tgtEl>
                                          <p:spTgt spid="1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4">
                                            <p:txEl>
                                              <p:pRg st="11" end="11"/>
                                            </p:txEl>
                                          </p:spTgt>
                                        </p:tgtEl>
                                        <p:attrNameLst>
                                          <p:attrName>style.visibility</p:attrName>
                                        </p:attrNameLst>
                                      </p:cBhvr>
                                      <p:to>
                                        <p:strVal val="visible"/>
                                      </p:to>
                                    </p:set>
                                    <p:animEffect transition="in" filter="fade">
                                      <p:cBhvr>
                                        <p:cTn id="35" dur="500"/>
                                        <p:tgtEl>
                                          <p:spTgt spid="124">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4">
                                            <p:txEl>
                                              <p:pRg st="12" end="12"/>
                                            </p:txEl>
                                          </p:spTgt>
                                        </p:tgtEl>
                                        <p:attrNameLst>
                                          <p:attrName>style.visibility</p:attrName>
                                        </p:attrNameLst>
                                      </p:cBhvr>
                                      <p:to>
                                        <p:strVal val="visible"/>
                                      </p:to>
                                    </p:set>
                                    <p:animEffect transition="in" filter="fade">
                                      <p:cBhvr>
                                        <p:cTn id="40" dur="500"/>
                                        <p:tgtEl>
                                          <p:spTgt spid="12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How Do I Get There?</a:t>
            </a:r>
            <a:endParaRPr dirty="0"/>
          </a:p>
        </p:txBody>
      </p:sp>
      <p:sp>
        <p:nvSpPr>
          <p:cNvPr id="132" name="Google Shape;132;p6"/>
          <p:cNvSpPr txBox="1">
            <a:spLocks noGrp="1"/>
          </p:cNvSpPr>
          <p:nvPr>
            <p:ph type="body" idx="1"/>
          </p:nvPr>
        </p:nvSpPr>
        <p:spPr>
          <a:xfrm>
            <a:off x="609600" y="1383384"/>
            <a:ext cx="10972800" cy="497970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dirty="0">
                <a:latin typeface="Tahoma"/>
                <a:ea typeface="Tahoma"/>
                <a:cs typeface="Tahoma"/>
                <a:sym typeface="Tahoma"/>
              </a:rPr>
              <a:t>What Leads to Self-Esteem?</a:t>
            </a:r>
            <a:endParaRPr dirty="0"/>
          </a:p>
          <a:p>
            <a:pPr marL="342900" lvl="0" indent="-342900" algn="l" rtl="0">
              <a:spcBef>
                <a:spcPts val="480"/>
              </a:spcBef>
              <a:spcAft>
                <a:spcPts val="0"/>
              </a:spcAft>
              <a:buClr>
                <a:schemeClr val="dk1"/>
              </a:buClr>
              <a:buSzPts val="2400"/>
              <a:buChar char="•"/>
            </a:pPr>
            <a:r>
              <a:rPr lang="en-US" dirty="0">
                <a:latin typeface="Tahoma"/>
                <a:ea typeface="Tahoma"/>
                <a:cs typeface="Tahoma"/>
                <a:sym typeface="Tahoma"/>
              </a:rPr>
              <a:t>Research is pretty clear:</a:t>
            </a:r>
            <a:endParaRPr dirty="0"/>
          </a:p>
          <a:p>
            <a:pPr marL="742950" lvl="1" indent="-285750" algn="l" rtl="0">
              <a:spcBef>
                <a:spcPts val="440"/>
              </a:spcBef>
              <a:spcAft>
                <a:spcPts val="0"/>
              </a:spcAft>
              <a:buClr>
                <a:schemeClr val="dk1"/>
              </a:buClr>
              <a:buSzPts val="2200"/>
              <a:buChar char="o"/>
            </a:pPr>
            <a:r>
              <a:rPr lang="en-US" sz="2200" b="1" dirty="0">
                <a:latin typeface="Tahoma"/>
                <a:ea typeface="Tahoma"/>
                <a:cs typeface="Tahoma"/>
                <a:sym typeface="Tahoma"/>
              </a:rPr>
              <a:t>“Choose your parents well”</a:t>
            </a:r>
            <a:endParaRPr dirty="0"/>
          </a:p>
          <a:p>
            <a:pPr marL="742950" lvl="1" indent="-285750" algn="l" rtl="0">
              <a:spcBef>
                <a:spcPts val="440"/>
              </a:spcBef>
              <a:spcAft>
                <a:spcPts val="0"/>
              </a:spcAft>
              <a:buClr>
                <a:schemeClr val="dk1"/>
              </a:buClr>
              <a:buSzPts val="2200"/>
              <a:buChar char="o"/>
            </a:pPr>
            <a:r>
              <a:rPr lang="en-US" sz="2200" u="sng" dirty="0">
                <a:latin typeface="Tahoma"/>
                <a:ea typeface="Tahoma"/>
                <a:cs typeface="Tahoma"/>
                <a:sym typeface="Tahoma"/>
              </a:rPr>
              <a:t>A Quick Story</a:t>
            </a:r>
            <a:r>
              <a:rPr lang="en-US" sz="2200" dirty="0">
                <a:latin typeface="Tahoma"/>
                <a:ea typeface="Tahoma"/>
                <a:cs typeface="Tahoma"/>
                <a:sym typeface="Tahoma"/>
              </a:rPr>
              <a:t>: </a:t>
            </a:r>
            <a:br>
              <a:rPr lang="en-US" sz="2200" dirty="0">
                <a:latin typeface="Tahoma"/>
                <a:ea typeface="Tahoma"/>
                <a:cs typeface="Tahoma"/>
                <a:sym typeface="Tahoma"/>
              </a:rPr>
            </a:br>
            <a:r>
              <a:rPr lang="en-US" sz="2200" dirty="0">
                <a:latin typeface="Tahoma"/>
                <a:ea typeface="Tahoma"/>
                <a:cs typeface="Tahoma"/>
                <a:sym typeface="Tahoma"/>
              </a:rPr>
              <a:t>     A man asked his neighbor, "Why did you spend all day with your son fixing that bike, when the bike shop could have fixed it in an hour?" The neighbor replied, "Because I am building a son, not fixing a bike.“</a:t>
            </a:r>
            <a:endParaRPr dirty="0"/>
          </a:p>
          <a:p>
            <a:pPr marL="742950" lvl="1" indent="-285750" algn="l" rtl="0">
              <a:spcBef>
                <a:spcPts val="440"/>
              </a:spcBef>
              <a:spcAft>
                <a:spcPts val="0"/>
              </a:spcAft>
              <a:buClr>
                <a:schemeClr val="dk1"/>
              </a:buClr>
              <a:buSzPts val="2200"/>
              <a:buChar char="o"/>
            </a:pPr>
            <a:r>
              <a:rPr lang="en-US" sz="2200" dirty="0">
                <a:latin typeface="Tahoma"/>
                <a:ea typeface="Tahoma"/>
                <a:cs typeface="Tahoma"/>
                <a:sym typeface="Tahoma"/>
              </a:rPr>
              <a:t>Parents/Mentors help in building, especially as they show/build the kiddo up</a:t>
            </a:r>
            <a:endParaRPr dirty="0"/>
          </a:p>
          <a:p>
            <a:pPr marL="1143000" lvl="2" indent="-228600" algn="l" rtl="0">
              <a:spcBef>
                <a:spcPts val="400"/>
              </a:spcBef>
              <a:spcAft>
                <a:spcPts val="0"/>
              </a:spcAft>
              <a:buClr>
                <a:schemeClr val="dk1"/>
              </a:buClr>
              <a:buSzPts val="2000"/>
              <a:buChar char="•"/>
            </a:pPr>
            <a:r>
              <a:rPr lang="en-US" sz="2000" i="1" dirty="0">
                <a:latin typeface="Tahoma"/>
                <a:ea typeface="Tahoma"/>
                <a:cs typeface="Tahoma"/>
                <a:sym typeface="Tahoma"/>
              </a:rPr>
              <a:t>"I trust you, but I also recognize that you are not perfect. Still, I love you, and therefore will take time to guide you, set limits, discipline you, and expect the best of you because I believe in you and value you."</a:t>
            </a:r>
            <a:endParaRPr dirty="0"/>
          </a:p>
          <a:p>
            <a:pPr marL="742950" lvl="1" indent="-285750" algn="l" rtl="0">
              <a:spcBef>
                <a:spcPts val="440"/>
              </a:spcBef>
              <a:spcAft>
                <a:spcPts val="0"/>
              </a:spcAft>
              <a:buClr>
                <a:schemeClr val="dk1"/>
              </a:buClr>
              <a:buSzPts val="2200"/>
              <a:buChar char="o"/>
            </a:pPr>
            <a:r>
              <a:rPr lang="en-US" sz="2200" dirty="0">
                <a:latin typeface="Tahoma"/>
                <a:ea typeface="Tahoma"/>
                <a:cs typeface="Tahoma"/>
                <a:sym typeface="Tahoma"/>
              </a:rPr>
              <a:t>But, what if there are no parents involved, how does one have self esteem?</a:t>
            </a:r>
            <a:endParaRPr dirty="0"/>
          </a:p>
          <a:p>
            <a:pPr marL="1143000" lvl="2" indent="-88900" algn="l" rtl="0">
              <a:spcBef>
                <a:spcPts val="440"/>
              </a:spcBef>
              <a:spcAft>
                <a:spcPts val="0"/>
              </a:spcAft>
              <a:buClr>
                <a:schemeClr val="dk1"/>
              </a:buClr>
              <a:buSzPts val="2200"/>
              <a:buNone/>
            </a:pPr>
            <a:endParaRPr sz="2200" dirty="0">
              <a:latin typeface="Tahoma"/>
              <a:ea typeface="Tahoma"/>
              <a:cs typeface="Tahoma"/>
              <a:sym typeface="Tahoma"/>
            </a:endParaRPr>
          </a:p>
          <a:p>
            <a:pPr marL="342900" lvl="0" indent="-139700" algn="l" rtl="0">
              <a:spcBef>
                <a:spcPts val="640"/>
              </a:spcBef>
              <a:spcAft>
                <a:spcPts val="0"/>
              </a:spcAft>
              <a:buClr>
                <a:schemeClr val="dk1"/>
              </a:buClr>
              <a:buSzPts val="3200"/>
              <a:buNone/>
            </a:pPr>
            <a:endParaRPr sz="3200" dirty="0">
              <a:latin typeface="Tahoma"/>
              <a:ea typeface="Tahoma"/>
              <a:cs typeface="Tahoma"/>
              <a:sym typeface="Tahoma"/>
            </a:endParaRPr>
          </a:p>
        </p:txBody>
      </p:sp>
      <p:pic>
        <p:nvPicPr>
          <p:cNvPr id="133" name="Google Shape;133;p6"/>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base">
                                        <p:cTn id="7" dur="500"/>
                                        <p:tgtEl>
                                          <p:spTgt spid="1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 calcmode="lin" valueType="num">
                                      <p:cBhvr additive="base">
                                        <p:cTn id="12" dur="500"/>
                                        <p:tgtEl>
                                          <p:spTgt spid="1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 calcmode="lin" valueType="num">
                                      <p:cBhvr additive="base">
                                        <p:cTn id="17" dur="500"/>
                                        <p:tgtEl>
                                          <p:spTgt spid="1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2">
                                            <p:txEl>
                                              <p:pRg st="3" end="3"/>
                                            </p:txEl>
                                          </p:spTgt>
                                        </p:tgtEl>
                                        <p:attrNameLst>
                                          <p:attrName>style.visibility</p:attrName>
                                        </p:attrNameLst>
                                      </p:cBhvr>
                                      <p:to>
                                        <p:strVal val="visible"/>
                                      </p:to>
                                    </p:set>
                                    <p:anim calcmode="lin" valueType="num">
                                      <p:cBhvr additive="base">
                                        <p:cTn id="22" dur="500"/>
                                        <p:tgtEl>
                                          <p:spTgt spid="1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2">
                                            <p:txEl>
                                              <p:pRg st="4" end="4"/>
                                            </p:txEl>
                                          </p:spTgt>
                                        </p:tgtEl>
                                        <p:attrNameLst>
                                          <p:attrName>style.visibility</p:attrName>
                                        </p:attrNameLst>
                                      </p:cBhvr>
                                      <p:to>
                                        <p:strVal val="visible"/>
                                      </p:to>
                                    </p:set>
                                    <p:anim calcmode="lin" valueType="num">
                                      <p:cBhvr additive="base">
                                        <p:cTn id="27" dur="500"/>
                                        <p:tgtEl>
                                          <p:spTgt spid="1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2">
                                            <p:txEl>
                                              <p:pRg st="5" end="5"/>
                                            </p:txEl>
                                          </p:spTgt>
                                        </p:tgtEl>
                                        <p:attrNameLst>
                                          <p:attrName>style.visibility</p:attrName>
                                        </p:attrNameLst>
                                      </p:cBhvr>
                                      <p:to>
                                        <p:strVal val="visible"/>
                                      </p:to>
                                    </p:set>
                                    <p:anim calcmode="lin" valueType="num">
                                      <p:cBhvr additive="base">
                                        <p:cTn id="32" dur="500"/>
                                        <p:tgtEl>
                                          <p:spTgt spid="13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2">
                                            <p:txEl>
                                              <p:pRg st="6" end="6"/>
                                            </p:txEl>
                                          </p:spTgt>
                                        </p:tgtEl>
                                        <p:attrNameLst>
                                          <p:attrName>style.visibility</p:attrName>
                                        </p:attrNameLst>
                                      </p:cBhvr>
                                      <p:to>
                                        <p:strVal val="visible"/>
                                      </p:to>
                                    </p:set>
                                    <p:anim calcmode="lin" valueType="num">
                                      <p:cBhvr additive="base">
                                        <p:cTn id="37" dur="500"/>
                                        <p:tgtEl>
                                          <p:spTgt spid="13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What’s Involved?</a:t>
            </a:r>
            <a:endParaRPr dirty="0"/>
          </a:p>
        </p:txBody>
      </p:sp>
      <p:sp>
        <p:nvSpPr>
          <p:cNvPr id="139" name="Google Shape;139;p7"/>
          <p:cNvSpPr txBox="1">
            <a:spLocks noGrp="1"/>
          </p:cNvSpPr>
          <p:nvPr>
            <p:ph type="body" idx="1"/>
          </p:nvPr>
        </p:nvSpPr>
        <p:spPr>
          <a:xfrm>
            <a:off x="367645" y="1293384"/>
            <a:ext cx="11642103" cy="52865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en-US" b="1" dirty="0">
                <a:latin typeface="Tahoma"/>
                <a:ea typeface="Tahoma"/>
                <a:cs typeface="Tahoma"/>
                <a:sym typeface="Tahoma"/>
              </a:rPr>
              <a:t>Identity</a:t>
            </a:r>
            <a:endParaRPr dirty="0">
              <a:latin typeface="Tahoma"/>
              <a:ea typeface="Tahoma"/>
              <a:cs typeface="Tahoma"/>
              <a:sym typeface="Tahoma"/>
            </a:endParaRPr>
          </a:p>
          <a:p>
            <a:pPr marL="342900" lvl="0" indent="-342900" algn="l" rtl="0">
              <a:spcBef>
                <a:spcPts val="408"/>
              </a:spcBef>
              <a:spcAft>
                <a:spcPts val="0"/>
              </a:spcAft>
              <a:buClr>
                <a:schemeClr val="dk1"/>
              </a:buClr>
              <a:buSzPct val="100000"/>
              <a:buChar char="•"/>
            </a:pPr>
            <a:r>
              <a:rPr lang="en-US" dirty="0">
                <a:latin typeface="Tahoma"/>
                <a:ea typeface="Tahoma"/>
                <a:cs typeface="Tahoma"/>
                <a:sym typeface="Tahoma"/>
              </a:rPr>
              <a:t>Identity provides a sense of oneself and one’s individuality</a:t>
            </a:r>
          </a:p>
          <a:p>
            <a:pPr marL="342900" lvl="0" indent="-342900" algn="l" rtl="0">
              <a:spcBef>
                <a:spcPts val="408"/>
              </a:spcBef>
              <a:spcAft>
                <a:spcPts val="0"/>
              </a:spcAft>
              <a:buClr>
                <a:schemeClr val="dk1"/>
              </a:buClr>
              <a:buSzPct val="100000"/>
              <a:buChar char="•"/>
            </a:pPr>
            <a:r>
              <a:rPr lang="en-US" dirty="0">
                <a:latin typeface="Tahoma"/>
                <a:ea typeface="Tahoma"/>
                <a:cs typeface="Tahoma"/>
                <a:sym typeface="Tahoma"/>
              </a:rPr>
              <a:t>It answers these questions: “Who am I?” and “What defines me and my essential character?”</a:t>
            </a:r>
            <a:endParaRPr dirty="0"/>
          </a:p>
          <a:p>
            <a:pPr marL="0" lvl="0" indent="0" algn="l" rtl="0">
              <a:spcBef>
                <a:spcPts val="408"/>
              </a:spcBef>
              <a:spcAft>
                <a:spcPts val="0"/>
              </a:spcAft>
              <a:buClr>
                <a:schemeClr val="dk1"/>
              </a:buClr>
              <a:buSzPct val="100000"/>
              <a:buNone/>
            </a:pPr>
            <a:r>
              <a:rPr lang="en-US" b="1" dirty="0">
                <a:latin typeface="Tahoma"/>
                <a:ea typeface="Tahoma"/>
                <a:cs typeface="Tahoma"/>
                <a:sym typeface="Tahoma"/>
              </a:rPr>
              <a:t>Appreciate</a:t>
            </a:r>
            <a:endParaRPr dirty="0">
              <a:latin typeface="Tahoma"/>
              <a:ea typeface="Tahoma"/>
              <a:cs typeface="Tahoma"/>
              <a:sym typeface="Tahoma"/>
            </a:endParaRPr>
          </a:p>
          <a:p>
            <a:pPr marL="342900" lvl="0" indent="-342900" algn="l" rtl="0">
              <a:spcBef>
                <a:spcPts val="408"/>
              </a:spcBef>
              <a:spcAft>
                <a:spcPts val="0"/>
              </a:spcAft>
              <a:buClr>
                <a:schemeClr val="dk1"/>
              </a:buClr>
              <a:buSzPct val="100000"/>
              <a:buChar char="•"/>
            </a:pPr>
            <a:r>
              <a:rPr lang="en-US" dirty="0">
                <a:latin typeface="Tahoma"/>
                <a:ea typeface="Tahoma"/>
                <a:cs typeface="Tahoma"/>
                <a:sym typeface="Tahoma"/>
              </a:rPr>
              <a:t>To think well of, value, to enjoy </a:t>
            </a:r>
          </a:p>
          <a:p>
            <a:pPr marL="342900" lvl="0" indent="-342900" algn="l" rtl="0">
              <a:spcBef>
                <a:spcPts val="408"/>
              </a:spcBef>
              <a:spcAft>
                <a:spcPts val="0"/>
              </a:spcAft>
              <a:buClr>
                <a:schemeClr val="dk1"/>
              </a:buClr>
              <a:buSzPct val="100000"/>
              <a:buChar char="•"/>
            </a:pPr>
            <a:r>
              <a:rPr lang="en-US" dirty="0">
                <a:latin typeface="Tahoma"/>
                <a:ea typeface="Tahoma"/>
                <a:cs typeface="Tahoma"/>
                <a:sym typeface="Tahoma"/>
              </a:rPr>
              <a:t>To recognize gratefully </a:t>
            </a:r>
          </a:p>
          <a:p>
            <a:pPr marL="342900" lvl="0" indent="-342900" algn="l" rtl="0">
              <a:spcBef>
                <a:spcPts val="408"/>
              </a:spcBef>
              <a:spcAft>
                <a:spcPts val="0"/>
              </a:spcAft>
              <a:buClr>
                <a:schemeClr val="dk1"/>
              </a:buClr>
              <a:buSzPct val="100000"/>
              <a:buChar char="•"/>
            </a:pPr>
            <a:r>
              <a:rPr lang="en-US" dirty="0">
                <a:latin typeface="Tahoma"/>
                <a:ea typeface="Tahoma"/>
                <a:cs typeface="Tahoma"/>
                <a:sym typeface="Tahoma"/>
              </a:rPr>
              <a:t>To </a:t>
            </a:r>
            <a:r>
              <a:rPr lang="en-US" i="1" dirty="0">
                <a:latin typeface="Tahoma"/>
                <a:ea typeface="Tahoma"/>
                <a:cs typeface="Tahoma"/>
                <a:sym typeface="Tahoma"/>
              </a:rPr>
              <a:t>rightly</a:t>
            </a:r>
            <a:r>
              <a:rPr lang="en-US" dirty="0">
                <a:latin typeface="Tahoma"/>
                <a:ea typeface="Tahoma"/>
                <a:cs typeface="Tahoma"/>
                <a:sym typeface="Tahoma"/>
              </a:rPr>
              <a:t> estimate the quality or worth of someone or something</a:t>
            </a:r>
            <a:endParaRPr dirty="0"/>
          </a:p>
          <a:p>
            <a:pPr marL="0" lvl="0" indent="0" algn="l" rtl="0">
              <a:spcBef>
                <a:spcPts val="408"/>
              </a:spcBef>
              <a:spcAft>
                <a:spcPts val="0"/>
              </a:spcAft>
              <a:buClr>
                <a:schemeClr val="dk1"/>
              </a:buClr>
              <a:buSzPct val="100000"/>
              <a:buNone/>
            </a:pPr>
            <a:r>
              <a:rPr lang="en-US" b="1" dirty="0">
                <a:latin typeface="Tahoma"/>
                <a:ea typeface="Tahoma"/>
                <a:cs typeface="Tahoma"/>
                <a:sym typeface="Tahoma"/>
              </a:rPr>
              <a:t>Accept</a:t>
            </a:r>
            <a:endParaRPr dirty="0">
              <a:latin typeface="Tahoma"/>
              <a:ea typeface="Tahoma"/>
              <a:cs typeface="Tahoma"/>
              <a:sym typeface="Tahoma"/>
            </a:endParaRPr>
          </a:p>
          <a:p>
            <a:pPr marL="342900" lvl="0" indent="-342900" algn="l" rtl="0">
              <a:spcBef>
                <a:spcPts val="408"/>
              </a:spcBef>
              <a:spcAft>
                <a:spcPts val="0"/>
              </a:spcAft>
              <a:buClr>
                <a:schemeClr val="dk1"/>
              </a:buClr>
              <a:buSzPct val="100000"/>
              <a:buChar char="•"/>
            </a:pPr>
            <a:r>
              <a:rPr lang="en-US" dirty="0">
                <a:latin typeface="Tahoma"/>
                <a:ea typeface="Tahoma"/>
                <a:cs typeface="Tahoma"/>
                <a:sym typeface="Tahoma"/>
              </a:rPr>
              <a:t>To receive favorably and with pleasure, to approve, to believe in, and to respond favorably to someone or something</a:t>
            </a:r>
          </a:p>
          <a:p>
            <a:pPr marL="800100" lvl="1" indent="-342900">
              <a:spcBef>
                <a:spcPts val="408"/>
              </a:spcBef>
              <a:buSzPct val="100000"/>
              <a:buChar char="•"/>
            </a:pPr>
            <a:r>
              <a:rPr lang="en-US" sz="2400" i="1" dirty="0">
                <a:latin typeface="Tahoma"/>
                <a:ea typeface="Tahoma"/>
                <a:cs typeface="Tahoma"/>
                <a:sym typeface="Tahoma"/>
              </a:rPr>
              <a:t>Self-acceptance</a:t>
            </a:r>
            <a:r>
              <a:rPr lang="en-US" sz="2400" dirty="0">
                <a:latin typeface="Tahoma"/>
                <a:ea typeface="Tahoma"/>
                <a:cs typeface="Tahoma"/>
                <a:sym typeface="Tahoma"/>
              </a:rPr>
              <a:t> is to believe in oneself favorably and with pleasure </a:t>
            </a:r>
          </a:p>
          <a:p>
            <a:pPr marL="342900" indent="-342900">
              <a:spcBef>
                <a:spcPts val="408"/>
              </a:spcBef>
              <a:buSzPct val="100000"/>
            </a:pPr>
            <a:r>
              <a:rPr lang="en-US" dirty="0">
                <a:latin typeface="Tahoma"/>
                <a:ea typeface="Tahoma"/>
                <a:cs typeface="Tahoma"/>
                <a:sym typeface="Tahoma"/>
              </a:rPr>
              <a:t>One may accurately acknowledge weaknesses, be determined to improve, and still accept oneself</a:t>
            </a:r>
            <a:endParaRPr dirty="0"/>
          </a:p>
          <a:p>
            <a:pPr marL="0" lvl="0" indent="0" algn="l" rtl="0">
              <a:spcBef>
                <a:spcPts val="408"/>
              </a:spcBef>
              <a:spcAft>
                <a:spcPts val="0"/>
              </a:spcAft>
              <a:buClr>
                <a:schemeClr val="dk1"/>
              </a:buClr>
              <a:buSzPct val="100000"/>
              <a:buNone/>
            </a:pPr>
            <a:endParaRPr dirty="0">
              <a:latin typeface="Tahoma"/>
              <a:ea typeface="Tahoma"/>
              <a:cs typeface="Tahoma"/>
              <a:sym typeface="Tahoma"/>
            </a:endParaRPr>
          </a:p>
          <a:p>
            <a:pPr marL="0" lvl="0" indent="0" algn="l" rtl="0">
              <a:spcBef>
                <a:spcPts val="510"/>
              </a:spcBef>
              <a:spcAft>
                <a:spcPts val="0"/>
              </a:spcAft>
              <a:buClr>
                <a:schemeClr val="dk1"/>
              </a:buClr>
              <a:buSzPct val="100000"/>
              <a:buNone/>
            </a:pPr>
            <a:endParaRPr sz="3000" dirty="0">
              <a:latin typeface="Tahoma"/>
              <a:ea typeface="Tahoma"/>
              <a:cs typeface="Tahoma"/>
              <a:sym typeface="Tahoma"/>
            </a:endParaRPr>
          </a:p>
        </p:txBody>
      </p:sp>
      <p:pic>
        <p:nvPicPr>
          <p:cNvPr id="140" name="Google Shape;140;p7"/>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5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p:cTn id="12" dur="5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p:cTn id="17" dur="5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p:cTn id="22" dur="5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p:cTn id="27" dur="500"/>
                                        <p:tgtEl>
                                          <p:spTgt spid="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
                                            <p:txEl>
                                              <p:pRg st="5" end="5"/>
                                            </p:txEl>
                                          </p:spTgt>
                                        </p:tgtEl>
                                        <p:attrNameLst>
                                          <p:attrName>style.visibility</p:attrName>
                                        </p:attrNameLst>
                                      </p:cBhvr>
                                      <p:to>
                                        <p:strVal val="visible"/>
                                      </p:to>
                                    </p:set>
                                    <p:animEffect transition="in" filter="fade">
                                      <p:cBhvr>
                                        <p:cTn id="32" dur="500"/>
                                        <p:tgtEl>
                                          <p:spTgt spid="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9">
                                            <p:txEl>
                                              <p:pRg st="6" end="6"/>
                                            </p:txEl>
                                          </p:spTgt>
                                        </p:tgtEl>
                                        <p:attrNameLst>
                                          <p:attrName>style.visibility</p:attrName>
                                        </p:attrNameLst>
                                      </p:cBhvr>
                                      <p:to>
                                        <p:strVal val="visible"/>
                                      </p:to>
                                    </p:set>
                                    <p:animEffect transition="in" filter="fade">
                                      <p:cBhvr>
                                        <p:cTn id="37" dur="500"/>
                                        <p:tgtEl>
                                          <p:spTgt spid="1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9">
                                            <p:txEl>
                                              <p:pRg st="7" end="7"/>
                                            </p:txEl>
                                          </p:spTgt>
                                        </p:tgtEl>
                                        <p:attrNameLst>
                                          <p:attrName>style.visibility</p:attrName>
                                        </p:attrNameLst>
                                      </p:cBhvr>
                                      <p:to>
                                        <p:strVal val="visible"/>
                                      </p:to>
                                    </p:set>
                                    <p:animEffect transition="in" filter="fade">
                                      <p:cBhvr>
                                        <p:cTn id="42" dur="500"/>
                                        <p:tgtEl>
                                          <p:spTgt spid="1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9">
                                            <p:txEl>
                                              <p:pRg st="8" end="8"/>
                                            </p:txEl>
                                          </p:spTgt>
                                        </p:tgtEl>
                                        <p:attrNameLst>
                                          <p:attrName>style.visibility</p:attrName>
                                        </p:attrNameLst>
                                      </p:cBhvr>
                                      <p:to>
                                        <p:strVal val="visible"/>
                                      </p:to>
                                    </p:set>
                                    <p:animEffect transition="in" filter="fade">
                                      <p:cBhvr>
                                        <p:cTn id="47" dur="500"/>
                                        <p:tgtEl>
                                          <p:spTgt spid="1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9">
                                            <p:txEl>
                                              <p:pRg st="9" end="9"/>
                                            </p:txEl>
                                          </p:spTgt>
                                        </p:tgtEl>
                                        <p:attrNameLst>
                                          <p:attrName>style.visibility</p:attrName>
                                        </p:attrNameLst>
                                      </p:cBhvr>
                                      <p:to>
                                        <p:strVal val="visible"/>
                                      </p:to>
                                    </p:set>
                                    <p:animEffect transition="in" filter="fade">
                                      <p:cBhvr>
                                        <p:cTn id="52" dur="500"/>
                                        <p:tgtEl>
                                          <p:spTgt spid="13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9">
                                            <p:txEl>
                                              <p:pRg st="10" end="10"/>
                                            </p:txEl>
                                          </p:spTgt>
                                        </p:tgtEl>
                                        <p:attrNameLst>
                                          <p:attrName>style.visibility</p:attrName>
                                        </p:attrNameLst>
                                      </p:cBhvr>
                                      <p:to>
                                        <p:strVal val="visible"/>
                                      </p:to>
                                    </p:set>
                                    <p:animEffect transition="in" filter="fade">
                                      <p:cBhvr>
                                        <p:cTn id="57" dur="500"/>
                                        <p:tgtEl>
                                          <p:spTgt spid="1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There’s </a:t>
            </a:r>
            <a:r>
              <a:rPr lang="en-US" dirty="0" err="1"/>
              <a:t>Gotta</a:t>
            </a:r>
            <a:r>
              <a:rPr lang="en-US" dirty="0"/>
              <a:t> Be More…Yup!</a:t>
            </a:r>
            <a:endParaRPr dirty="0"/>
          </a:p>
        </p:txBody>
      </p:sp>
      <p:sp>
        <p:nvSpPr>
          <p:cNvPr id="146" name="Google Shape;146;p8"/>
          <p:cNvSpPr txBox="1">
            <a:spLocks noGrp="1"/>
          </p:cNvSpPr>
          <p:nvPr>
            <p:ph type="body" idx="1"/>
          </p:nvPr>
        </p:nvSpPr>
        <p:spPr>
          <a:xfrm>
            <a:off x="609600" y="1383383"/>
            <a:ext cx="10972800" cy="5281368"/>
          </a:xfrm>
          <a:prstGeom prst="rect">
            <a:avLst/>
          </a:prstGeom>
          <a:noFill/>
          <a:ln>
            <a:noFill/>
          </a:ln>
        </p:spPr>
        <p:txBody>
          <a:bodyPr spcFirstLastPara="1" wrap="square" lIns="91425" tIns="45700" rIns="91425" bIns="45700" anchor="t" anchorCtr="0">
            <a:normAutofit lnSpcReduction="10000"/>
          </a:bodyPr>
          <a:lstStyle/>
          <a:p>
            <a:pPr marL="0" lvl="0" indent="0">
              <a:spcBef>
                <a:spcPts val="408"/>
              </a:spcBef>
              <a:buSzPct val="100000"/>
              <a:buNone/>
            </a:pPr>
            <a:r>
              <a:rPr lang="en-US" b="1" dirty="0">
                <a:latin typeface="Tahoma"/>
                <a:ea typeface="Tahoma"/>
                <a:cs typeface="Tahoma"/>
                <a:sym typeface="Tahoma"/>
              </a:rPr>
              <a:t>Self-Confidence</a:t>
            </a:r>
            <a:endParaRPr lang="en-US" dirty="0"/>
          </a:p>
          <a:p>
            <a:pPr marL="342900" lvl="0" indent="-342900">
              <a:spcBef>
                <a:spcPts val="408"/>
              </a:spcBef>
              <a:buSzPct val="100000"/>
            </a:pPr>
            <a:r>
              <a:rPr lang="en-US" dirty="0">
                <a:latin typeface="Tahoma"/>
                <a:ea typeface="Tahoma"/>
                <a:cs typeface="Tahoma"/>
                <a:sym typeface="Tahoma"/>
              </a:rPr>
              <a:t>The belief in one’s own abilities</a:t>
            </a:r>
          </a:p>
          <a:p>
            <a:pPr marL="342900" lvl="0" indent="-342900">
              <a:spcBef>
                <a:spcPts val="408"/>
              </a:spcBef>
              <a:buSzPct val="100000"/>
            </a:pPr>
            <a:r>
              <a:rPr lang="en-US" dirty="0">
                <a:latin typeface="Tahoma"/>
                <a:ea typeface="Tahoma"/>
                <a:cs typeface="Tahoma"/>
                <a:sym typeface="Tahoma"/>
              </a:rPr>
              <a:t>Related to competency and self-efficacy</a:t>
            </a:r>
          </a:p>
          <a:p>
            <a:pPr marL="342900" lvl="0" indent="-342900">
              <a:spcBef>
                <a:spcPts val="408"/>
              </a:spcBef>
              <a:buSzPct val="100000"/>
            </a:pPr>
            <a:r>
              <a:rPr lang="en-US" dirty="0">
                <a:latin typeface="Tahoma"/>
                <a:ea typeface="Tahoma"/>
                <a:cs typeface="Tahoma"/>
                <a:sym typeface="Tahoma"/>
              </a:rPr>
              <a:t>As one’s competence increases, one’s confidence does too</a:t>
            </a:r>
          </a:p>
          <a:p>
            <a:pPr marL="342900" lvl="0" indent="-342900">
              <a:spcBef>
                <a:spcPts val="408"/>
              </a:spcBef>
              <a:buSzPct val="100000"/>
            </a:pPr>
            <a:r>
              <a:rPr lang="en-US" dirty="0">
                <a:latin typeface="Tahoma"/>
                <a:ea typeface="Tahoma"/>
                <a:cs typeface="Tahoma"/>
                <a:sym typeface="Tahoma"/>
              </a:rPr>
              <a:t>In a broader sense, self-confidence is a belief in oneself as a person</a:t>
            </a:r>
          </a:p>
          <a:p>
            <a:pPr marL="800100" lvl="1" indent="-342900">
              <a:spcBef>
                <a:spcPts val="408"/>
              </a:spcBef>
              <a:buSzPct val="100000"/>
            </a:pPr>
            <a:r>
              <a:rPr lang="en-US" sz="2000" dirty="0">
                <a:latin typeface="Tahoma"/>
                <a:ea typeface="Tahoma"/>
                <a:cs typeface="Tahoma"/>
                <a:sym typeface="Tahoma"/>
              </a:rPr>
              <a:t>The general sense of, “I can do it!”</a:t>
            </a:r>
            <a:endParaRPr lang="en-US" sz="2000" dirty="0"/>
          </a:p>
          <a:p>
            <a:pPr marL="0" lvl="0" indent="0" algn="l" rtl="0">
              <a:spcBef>
                <a:spcPts val="0"/>
              </a:spcBef>
              <a:spcAft>
                <a:spcPts val="0"/>
              </a:spcAft>
              <a:buClr>
                <a:schemeClr val="dk1"/>
              </a:buClr>
              <a:buSzPts val="2400"/>
              <a:buNone/>
            </a:pPr>
            <a:r>
              <a:rPr lang="en-US" b="1" dirty="0">
                <a:latin typeface="Tahoma"/>
                <a:ea typeface="Tahoma"/>
                <a:cs typeface="Tahoma"/>
                <a:sym typeface="Tahoma"/>
              </a:rPr>
              <a:t>Pride</a:t>
            </a:r>
            <a:endParaRPr dirty="0"/>
          </a:p>
          <a:p>
            <a:pPr marL="342900" lvl="0" indent="-342900" algn="l" rtl="0">
              <a:spcBef>
                <a:spcPts val="480"/>
              </a:spcBef>
              <a:spcAft>
                <a:spcPts val="0"/>
              </a:spcAft>
              <a:buClr>
                <a:schemeClr val="dk1"/>
              </a:buClr>
              <a:buSzPts val="2400"/>
              <a:buChar char="•"/>
            </a:pPr>
            <a:r>
              <a:rPr lang="en-US" dirty="0">
                <a:latin typeface="Tahoma"/>
                <a:ea typeface="Tahoma"/>
                <a:cs typeface="Tahoma"/>
                <a:sym typeface="Tahoma"/>
              </a:rPr>
              <a:t>2 sides: </a:t>
            </a:r>
            <a:r>
              <a:rPr lang="en-US" u="sng" dirty="0">
                <a:latin typeface="Tahoma"/>
                <a:ea typeface="Tahoma"/>
                <a:cs typeface="Tahoma"/>
                <a:sym typeface="Tahoma"/>
              </a:rPr>
              <a:t>self-defeating</a:t>
            </a:r>
            <a:r>
              <a:rPr lang="en-US" dirty="0">
                <a:latin typeface="Tahoma"/>
                <a:ea typeface="Tahoma"/>
                <a:cs typeface="Tahoma"/>
                <a:sym typeface="Tahoma"/>
              </a:rPr>
              <a:t> and </a:t>
            </a:r>
            <a:r>
              <a:rPr lang="en-US" u="sng" dirty="0">
                <a:latin typeface="Tahoma"/>
                <a:ea typeface="Tahoma"/>
                <a:cs typeface="Tahoma"/>
                <a:sym typeface="Tahoma"/>
              </a:rPr>
              <a:t>healthy</a:t>
            </a:r>
            <a:r>
              <a:rPr lang="en-US" dirty="0">
                <a:latin typeface="Tahoma"/>
                <a:ea typeface="Tahoma"/>
                <a:cs typeface="Tahoma"/>
                <a:sym typeface="Tahoma"/>
              </a:rPr>
              <a:t> </a:t>
            </a:r>
            <a:endParaRPr dirty="0"/>
          </a:p>
          <a:p>
            <a:pPr marL="742950" lvl="1" indent="-285750" algn="l" rtl="0">
              <a:spcBef>
                <a:spcPts val="320"/>
              </a:spcBef>
              <a:spcAft>
                <a:spcPts val="0"/>
              </a:spcAft>
              <a:buClr>
                <a:schemeClr val="dk1"/>
              </a:buClr>
              <a:buSzPts val="1600"/>
              <a:buChar char="o"/>
            </a:pPr>
            <a:r>
              <a:rPr lang="en-US" dirty="0">
                <a:latin typeface="Tahoma"/>
                <a:ea typeface="Tahoma"/>
                <a:cs typeface="Tahoma"/>
                <a:sym typeface="Tahoma"/>
              </a:rPr>
              <a:t>“</a:t>
            </a:r>
            <a:r>
              <a:rPr lang="en-US" sz="2000" dirty="0">
                <a:latin typeface="Tahoma"/>
                <a:ea typeface="Tahoma"/>
                <a:cs typeface="Tahoma"/>
                <a:sym typeface="Tahoma"/>
              </a:rPr>
              <a:t>Self-defeating pride” is the attitude that one is superior, more valuable, or more important as a person than others. </a:t>
            </a:r>
          </a:p>
          <a:p>
            <a:pPr marL="1200150" lvl="2" indent="-285750">
              <a:buChar char="o"/>
            </a:pPr>
            <a:r>
              <a:rPr lang="en-US" sz="2000" dirty="0">
                <a:latin typeface="Tahoma"/>
                <a:ea typeface="Tahoma"/>
                <a:cs typeface="Tahoma"/>
                <a:sym typeface="Tahoma"/>
              </a:rPr>
              <a:t>Perceive themselves as more capable, self-sufficient, or infallible than they actually are</a:t>
            </a:r>
            <a:endParaRPr sz="2000" dirty="0"/>
          </a:p>
          <a:p>
            <a:pPr marL="742950" lvl="1" indent="-285750" algn="l" rtl="0">
              <a:spcBef>
                <a:spcPts val="320"/>
              </a:spcBef>
              <a:spcAft>
                <a:spcPts val="0"/>
              </a:spcAft>
              <a:buClr>
                <a:schemeClr val="dk1"/>
              </a:buClr>
              <a:buSzPts val="1600"/>
              <a:buChar char="o"/>
            </a:pPr>
            <a:r>
              <a:rPr lang="en-US" sz="2000" dirty="0">
                <a:latin typeface="Tahoma"/>
                <a:ea typeface="Tahoma"/>
                <a:cs typeface="Tahoma"/>
                <a:sym typeface="Tahoma"/>
              </a:rPr>
              <a:t>“Healthy pride” is a realistic sense of one’s own dignity or worth; self-respect; and gratitude and delight in one’s achievements, talents, services, or membership (that is, in family, race, and so forth).</a:t>
            </a:r>
            <a:endParaRPr sz="2000" dirty="0"/>
          </a:p>
          <a:p>
            <a:pPr marL="0" lvl="0" indent="0" algn="l" rtl="0">
              <a:spcBef>
                <a:spcPts val="480"/>
              </a:spcBef>
              <a:spcAft>
                <a:spcPts val="0"/>
              </a:spcAft>
              <a:buClr>
                <a:schemeClr val="dk1"/>
              </a:buClr>
              <a:buSzPts val="2400"/>
              <a:buNone/>
            </a:pPr>
            <a:endParaRPr dirty="0">
              <a:latin typeface="Tahoma"/>
              <a:ea typeface="Tahoma"/>
              <a:cs typeface="Tahoma"/>
              <a:sym typeface="Tahoma"/>
            </a:endParaRPr>
          </a:p>
          <a:p>
            <a:pPr marL="0" lvl="0" indent="0" algn="l" rtl="0">
              <a:spcBef>
                <a:spcPts val="600"/>
              </a:spcBef>
              <a:spcAft>
                <a:spcPts val="0"/>
              </a:spcAft>
              <a:buClr>
                <a:schemeClr val="dk1"/>
              </a:buClr>
              <a:buSzPts val="3000"/>
              <a:buNone/>
            </a:pPr>
            <a:endParaRPr sz="3000" dirty="0">
              <a:latin typeface="Tahoma"/>
              <a:ea typeface="Tahoma"/>
              <a:cs typeface="Tahoma"/>
              <a:sym typeface="Tahoma"/>
            </a:endParaRPr>
          </a:p>
        </p:txBody>
      </p:sp>
      <p:pic>
        <p:nvPicPr>
          <p:cNvPr id="147" name="Google Shape;147;p8"/>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609600" y="-9427"/>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More?…Yup!</a:t>
            </a:r>
            <a:endParaRPr dirty="0"/>
          </a:p>
        </p:txBody>
      </p:sp>
      <p:sp>
        <p:nvSpPr>
          <p:cNvPr id="153" name="Google Shape;153;p9"/>
          <p:cNvSpPr txBox="1">
            <a:spLocks noGrp="1"/>
          </p:cNvSpPr>
          <p:nvPr>
            <p:ph type="body" idx="1"/>
          </p:nvPr>
        </p:nvSpPr>
        <p:spPr>
          <a:xfrm>
            <a:off x="609600" y="1442301"/>
            <a:ext cx="10972800" cy="5250730"/>
          </a:xfrm>
          <a:prstGeom prst="rect">
            <a:avLst/>
          </a:prstGeom>
          <a:noFill/>
          <a:ln>
            <a:noFill/>
          </a:ln>
        </p:spPr>
        <p:txBody>
          <a:bodyPr spcFirstLastPara="1" wrap="square" lIns="91425" tIns="45700" rIns="91425" bIns="45700" anchor="t" anchorCtr="0">
            <a:normAutofit lnSpcReduction="10000"/>
          </a:bodyPr>
          <a:lstStyle/>
          <a:p>
            <a:pPr marL="0" lvl="0" indent="0">
              <a:buClr>
                <a:srgbClr val="1A1A1B"/>
              </a:buClr>
              <a:buNone/>
            </a:pPr>
            <a:r>
              <a:rPr lang="en-US" b="1" dirty="0">
                <a:solidFill>
                  <a:srgbClr val="1A1A1B"/>
                </a:solidFill>
                <a:latin typeface="Arial"/>
                <a:ea typeface="Arial"/>
                <a:cs typeface="Arial"/>
                <a:sym typeface="Arial"/>
              </a:rPr>
              <a:t>Humility</a:t>
            </a:r>
            <a:endParaRPr lang="en-US" dirty="0">
              <a:solidFill>
                <a:srgbClr val="1A1A1B"/>
              </a:solidFill>
              <a:latin typeface="Arial"/>
              <a:ea typeface="Arial"/>
              <a:cs typeface="Arial"/>
              <a:sym typeface="Arial"/>
            </a:endParaRPr>
          </a:p>
          <a:p>
            <a:pPr marL="342900" lvl="0" indent="-342900">
              <a:buClr>
                <a:srgbClr val="1A1A1B"/>
              </a:buClr>
            </a:pPr>
            <a:r>
              <a:rPr lang="en-US" sz="2600" dirty="0">
                <a:solidFill>
                  <a:srgbClr val="1A1A1B"/>
                </a:solidFill>
                <a:latin typeface="Arial"/>
                <a:ea typeface="Arial"/>
                <a:cs typeface="Arial"/>
                <a:sym typeface="Arial"/>
              </a:rPr>
              <a:t>2 sides: self-defeating humility and healthy humility. </a:t>
            </a:r>
            <a:endParaRPr lang="en-US" sz="2600" dirty="0"/>
          </a:p>
          <a:p>
            <a:pPr marL="742950" lvl="1" indent="-285750">
              <a:buClr>
                <a:srgbClr val="1A1A1B"/>
              </a:buClr>
            </a:pPr>
            <a:r>
              <a:rPr lang="en-US" sz="2200" dirty="0">
                <a:solidFill>
                  <a:srgbClr val="1A1A1B"/>
                </a:solidFill>
                <a:latin typeface="Arial"/>
                <a:ea typeface="Arial"/>
                <a:cs typeface="Arial"/>
                <a:sym typeface="Arial"/>
              </a:rPr>
              <a:t>“Self-defeating humility” is spineless submissiveness, contemptibly, and an abject lack of self-respect. </a:t>
            </a:r>
            <a:endParaRPr lang="en-US" sz="2200" dirty="0"/>
          </a:p>
          <a:p>
            <a:pPr marL="742950" lvl="1" indent="-285750">
              <a:buClr>
                <a:srgbClr val="1A1A1B"/>
              </a:buClr>
            </a:pPr>
            <a:r>
              <a:rPr lang="en-US" sz="2200" dirty="0">
                <a:solidFill>
                  <a:srgbClr val="1A1A1B"/>
                </a:solidFill>
                <a:latin typeface="Arial"/>
                <a:ea typeface="Arial"/>
                <a:cs typeface="Arial"/>
                <a:sym typeface="Arial"/>
              </a:rPr>
              <a:t>“Healthy humility”, on the other hand, involves the </a:t>
            </a:r>
            <a:r>
              <a:rPr lang="en-US" sz="2200" i="1" dirty="0">
                <a:solidFill>
                  <a:srgbClr val="1A1A1B"/>
                </a:solidFill>
                <a:latin typeface="Arial"/>
                <a:ea typeface="Arial"/>
                <a:cs typeface="Arial"/>
                <a:sym typeface="Arial"/>
              </a:rPr>
              <a:t>absence of self-defeating pride</a:t>
            </a:r>
            <a:r>
              <a:rPr lang="en-US" sz="2200" dirty="0">
                <a:solidFill>
                  <a:srgbClr val="1A1A1B"/>
                </a:solidFill>
                <a:latin typeface="Arial"/>
                <a:ea typeface="Arial"/>
                <a:cs typeface="Arial"/>
                <a:sym typeface="Arial"/>
              </a:rPr>
              <a:t>, and the recognition of one’s imperfections or weaknesses, a consciousness of one’s own shortcomings and ignorance, and teachableness. Healthy humility relates to meek behavior in the positive sense, meaning one is mild, patient, and not easily stirred to anger. </a:t>
            </a:r>
          </a:p>
          <a:p>
            <a:pPr marL="285750" indent="-285750">
              <a:buClr>
                <a:srgbClr val="1A1A1B"/>
              </a:buClr>
            </a:pPr>
            <a:r>
              <a:rPr lang="en-US" sz="2600" dirty="0">
                <a:solidFill>
                  <a:srgbClr val="1A1A1B"/>
                </a:solidFill>
                <a:latin typeface="Arial"/>
                <a:ea typeface="Arial"/>
                <a:cs typeface="Arial"/>
                <a:sym typeface="Arial"/>
              </a:rPr>
              <a:t>A person with self-esteem possess both </a:t>
            </a:r>
            <a:r>
              <a:rPr lang="en-US" sz="2600" b="1" dirty="0">
                <a:solidFill>
                  <a:srgbClr val="1A1A1B"/>
                </a:solidFill>
                <a:latin typeface="Arial"/>
                <a:ea typeface="Arial"/>
                <a:cs typeface="Arial"/>
                <a:sym typeface="Arial"/>
              </a:rPr>
              <a:t>healthy humility</a:t>
            </a:r>
            <a:r>
              <a:rPr lang="en-US" sz="2600" dirty="0">
                <a:solidFill>
                  <a:srgbClr val="1A1A1B"/>
                </a:solidFill>
                <a:latin typeface="Arial"/>
                <a:ea typeface="Arial"/>
                <a:cs typeface="Arial"/>
                <a:sym typeface="Arial"/>
              </a:rPr>
              <a:t> and </a:t>
            </a:r>
            <a:r>
              <a:rPr lang="en-US" sz="2600" b="1" dirty="0">
                <a:solidFill>
                  <a:srgbClr val="1A1A1B"/>
                </a:solidFill>
                <a:latin typeface="Arial"/>
                <a:ea typeface="Arial"/>
                <a:cs typeface="Arial"/>
                <a:sym typeface="Arial"/>
              </a:rPr>
              <a:t>healthy pride</a:t>
            </a:r>
            <a:r>
              <a:rPr lang="en-US" sz="2600" dirty="0">
                <a:solidFill>
                  <a:srgbClr val="1A1A1B"/>
                </a:solidFill>
                <a:latin typeface="Arial"/>
                <a:ea typeface="Arial"/>
                <a:cs typeface="Arial"/>
                <a:sym typeface="Arial"/>
              </a:rPr>
              <a:t>: </a:t>
            </a:r>
          </a:p>
          <a:p>
            <a:pPr marL="1200150" lvl="2" indent="-285750">
              <a:buClr>
                <a:srgbClr val="1A1A1B"/>
              </a:buClr>
            </a:pPr>
            <a:r>
              <a:rPr lang="en-US" sz="2400" dirty="0">
                <a:solidFill>
                  <a:srgbClr val="1A1A1B"/>
                </a:solidFill>
                <a:latin typeface="Arial"/>
                <a:ea typeface="Arial"/>
                <a:cs typeface="Arial"/>
                <a:sym typeface="Arial"/>
              </a:rPr>
              <a:t>Humility because they realize how much they have left to learn, and pride in recognizing the dignity and worth one shares with all other humans.</a:t>
            </a:r>
            <a:endParaRPr lang="en-US" sz="2400" b="1" i="0" dirty="0">
              <a:solidFill>
                <a:srgbClr val="1A1A1B"/>
              </a:solidFill>
              <a:latin typeface="Arial"/>
              <a:ea typeface="Arial"/>
              <a:cs typeface="Arial"/>
              <a:sym typeface="Arial"/>
            </a:endParaRPr>
          </a:p>
          <a:p>
            <a:pPr marL="0" lvl="0" indent="0" algn="l" rtl="0">
              <a:spcBef>
                <a:spcPts val="600"/>
              </a:spcBef>
              <a:spcAft>
                <a:spcPts val="0"/>
              </a:spcAft>
              <a:buClr>
                <a:schemeClr val="dk1"/>
              </a:buClr>
              <a:buSzPts val="3000"/>
              <a:buNone/>
            </a:pPr>
            <a:endParaRPr sz="3000" dirty="0">
              <a:latin typeface="Tahoma"/>
              <a:ea typeface="Tahoma"/>
              <a:cs typeface="Tahoma"/>
              <a:sym typeface="Tahoma"/>
            </a:endParaRPr>
          </a:p>
        </p:txBody>
      </p:sp>
      <p:pic>
        <p:nvPicPr>
          <p:cNvPr id="154" name="Google Shape;154;p9"/>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any background present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927</Words>
  <Application>Microsoft Office PowerPoint</Application>
  <PresentationFormat>Widescreen</PresentationFormat>
  <Paragraphs>101</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Century Gothic</vt:lpstr>
      <vt:lpstr>Trebuchet MS</vt:lpstr>
      <vt:lpstr>Tahoma</vt:lpstr>
      <vt:lpstr>Arial</vt:lpstr>
      <vt:lpstr>Courier New</vt:lpstr>
      <vt:lpstr>Palatino Linotype</vt:lpstr>
      <vt:lpstr>Company background presentation</vt:lpstr>
      <vt:lpstr>#Self-Esteem</vt:lpstr>
      <vt:lpstr>Where To Today…??</vt:lpstr>
      <vt:lpstr>Knowledge Check?</vt:lpstr>
      <vt:lpstr>Knowledge Check?</vt:lpstr>
      <vt:lpstr>What’s That??</vt:lpstr>
      <vt:lpstr>How Do I Get There?</vt:lpstr>
      <vt:lpstr>What’s Involved?</vt:lpstr>
      <vt:lpstr>There’s Gotta Be More…Yup!</vt:lpstr>
      <vt:lpstr>More?…Yup!</vt:lpstr>
      <vt:lpstr>Even More?…Yup!</vt:lpstr>
      <vt:lpstr>What’s the Cost?</vt:lpstr>
      <vt:lpstr>Let’s Build?!</vt:lpstr>
      <vt:lpstr>Done Already?!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Self-Esteem</dc:title>
  <dc:creator>Mchael Noll</dc:creator>
  <cp:lastModifiedBy>Mchael Noll</cp:lastModifiedBy>
  <cp:revision>3</cp:revision>
  <dcterms:created xsi:type="dcterms:W3CDTF">2021-11-16T04:49:44Z</dcterms:created>
  <dcterms:modified xsi:type="dcterms:W3CDTF">2023-04-04T04:20:29Z</dcterms:modified>
</cp:coreProperties>
</file>