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70" r:id="rId2"/>
    <p:sldId id="271" r:id="rId3"/>
    <p:sldId id="317" r:id="rId4"/>
    <p:sldId id="319" r:id="rId5"/>
    <p:sldId id="320" r:id="rId6"/>
    <p:sldId id="30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F9ED48B-E8B5-44F5-9136-ADA448B0AD94}">
          <p14:sldIdLst>
            <p14:sldId id="270"/>
            <p14:sldId id="271"/>
            <p14:sldId id="317"/>
            <p14:sldId id="319"/>
            <p14:sldId id="320"/>
            <p14:sldId id="30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hael Noll" initials="MN" lastIdx="4" clrIdx="0">
    <p:extLst>
      <p:ext uri="{19B8F6BF-5375-455C-9EA6-DF929625EA0E}">
        <p15:presenceInfo xmlns:p15="http://schemas.microsoft.com/office/powerpoint/2012/main" userId="bef1d86447e0c26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00FC0-9E7A-4C53-8A3B-3C3C9A736C42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8944F-81ED-4843-A3E6-D41A69087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14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122B6-E47E-4A80-A9F3-23FD10D674FE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1C5CE-222C-4659-9A99-B99FC42AF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27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2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9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9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6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8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3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9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625"/>
            <a:ext cx="10972800" cy="1600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8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00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7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349BF3EA-1A78-4F07-BDC0-C8A1BD461199}" type="datetimeFigureOut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5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lnSpc>
          <a:spcPts val="4800"/>
        </a:lnSpc>
        <a:spcBef>
          <a:spcPct val="0"/>
        </a:spcBef>
        <a:buNone/>
        <a:defRPr sz="48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239706"/>
            <a:ext cx="10363200" cy="3216675"/>
          </a:xfrm>
        </p:spPr>
        <p:txBody>
          <a:bodyPr anchor="t"/>
          <a:lstStyle/>
          <a:p>
            <a:pPr>
              <a:spcBef>
                <a:spcPts val="2400"/>
              </a:spcBef>
            </a:pPr>
            <a:r>
              <a:rPr lang="en-US" sz="8800" i="1"/>
              <a:t>Anger:</a:t>
            </a:r>
            <a:br>
              <a:rPr lang="en-US" sz="8800" i="1" dirty="0"/>
            </a:br>
            <a:r>
              <a:rPr lang="en-US" sz="8800" i="1" dirty="0"/>
              <a:t>Trigger and Relax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0" y="4252395"/>
            <a:ext cx="12191999" cy="2365899"/>
          </a:xfrm>
        </p:spPr>
        <p:txBody>
          <a:bodyPr>
            <a:normAutofit/>
          </a:bodyPr>
          <a:lstStyle/>
          <a:p>
            <a:r>
              <a:rPr lang="en-US" sz="36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Healthy Interactions Group (HIG)</a:t>
            </a:r>
            <a:b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br>
              <a:rPr lang="en-US" sz="3200" dirty="0">
                <a:latin typeface="Trebuchet MS" panose="020B0603020202020204" pitchFamily="34" charset="0"/>
                <a:ea typeface="Microsoft JhengHei Light" panose="020B0304030504040204" pitchFamily="34" charset="-120"/>
              </a:rPr>
            </a:br>
            <a:r>
              <a:rPr lang="en-US" sz="3200" dirty="0">
                <a:latin typeface="Trebuchet MS" panose="020B0603020202020204" pitchFamily="34" charset="0"/>
                <a:ea typeface="Microsoft JhengHei Light" panose="020B0304030504040204" pitchFamily="34" charset="-120"/>
              </a:rPr>
              <a:t>Michael Noll           Counseling, LLC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D47E88-EDDF-4FAD-A919-FE69F1A88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8064" y="5559634"/>
            <a:ext cx="1243263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35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98485"/>
          </a:xfrm>
        </p:spPr>
        <p:txBody>
          <a:bodyPr/>
          <a:lstStyle/>
          <a:p>
            <a:r>
              <a:rPr lang="en-US" dirty="0"/>
              <a:t>Where To…??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3384"/>
            <a:ext cx="10972800" cy="483277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Previously in Healthy Interactions </a:t>
            </a:r>
          </a:p>
          <a:p>
            <a:pPr lvl="1"/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PayOffs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do you get there?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ABCDE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Anger Log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time…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Triggers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Relaxation  </a:t>
            </a:r>
          </a:p>
          <a:p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24F16B-3803-4ED6-96B0-ACC70FC39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54" y="94899"/>
            <a:ext cx="1125367" cy="110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52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98485"/>
          </a:xfrm>
        </p:spPr>
        <p:txBody>
          <a:bodyPr/>
          <a:lstStyle/>
          <a:p>
            <a:r>
              <a:rPr lang="en-US" dirty="0"/>
              <a:t>What’s Your Trigger?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24F16B-3803-4ED6-96B0-ACC70FC39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54" y="94899"/>
            <a:ext cx="1125367" cy="1103586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ED9C19-9C9B-4AD6-ABA3-E5C298B74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98485"/>
            <a:ext cx="10972800" cy="4927679"/>
          </a:xfrm>
        </p:spPr>
        <p:txBody>
          <a:bodyPr>
            <a:normAutofit/>
          </a:bodyPr>
          <a:lstStyle/>
          <a:p>
            <a:r>
              <a:rPr lang="en-US" sz="28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Trigger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thoughts that cause emotional pain and suffering; may lead to overwhelming emotions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Distorted thinking patterns that prevent relationships from thriving</a:t>
            </a:r>
          </a:p>
          <a:p>
            <a:pPr lvl="2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Taking things personally</a:t>
            </a:r>
          </a:p>
          <a:p>
            <a:pPr lvl="2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Ignoring the positive</a:t>
            </a:r>
          </a:p>
          <a:p>
            <a:pPr lvl="2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Perfectionism</a:t>
            </a:r>
          </a:p>
          <a:p>
            <a:pPr lvl="2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Fairness</a:t>
            </a:r>
          </a:p>
          <a:p>
            <a:pPr lvl="2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Self-Fulfilling Prophecy</a:t>
            </a:r>
          </a:p>
          <a:p>
            <a:pPr lvl="2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Black/White Thinking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2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98485"/>
          </a:xfrm>
        </p:spPr>
        <p:txBody>
          <a:bodyPr/>
          <a:lstStyle/>
          <a:p>
            <a:r>
              <a:rPr lang="en-US" dirty="0"/>
              <a:t>How you’re triggered…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24F16B-3803-4ED6-96B0-ACC70FC39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54" y="94899"/>
            <a:ext cx="1125367" cy="1103586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ED9C19-9C9B-4AD6-ABA3-E5C298B74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98485"/>
            <a:ext cx="10972800" cy="4927679"/>
          </a:xfrm>
        </p:spPr>
        <p:txBody>
          <a:bodyPr>
            <a:norm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What’s triggered you?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Sensory Input</a:t>
            </a:r>
          </a:p>
          <a:p>
            <a:pPr lvl="2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Eyes</a:t>
            </a:r>
          </a:p>
          <a:p>
            <a:pPr lvl="2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Ears</a:t>
            </a:r>
          </a:p>
          <a:p>
            <a:pPr lvl="2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Touch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Assumptions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Perception that you’ve been harmed and victimized</a:t>
            </a:r>
          </a:p>
          <a:p>
            <a:pPr lvl="2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Belief that the provoking person harmed you deliberately</a:t>
            </a:r>
          </a:p>
          <a:p>
            <a:pPr lvl="2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Belief that the provoking person was wrong and bad to harm</a:t>
            </a:r>
          </a:p>
          <a:p>
            <a:pPr lvl="1"/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Story or Something Like It…</a:t>
            </a:r>
          </a:p>
        </p:txBody>
      </p:sp>
    </p:spTree>
    <p:extLst>
      <p:ext uri="{BB962C8B-B14F-4D97-AF65-F5344CB8AC3E}">
        <p14:creationId xmlns:p14="http://schemas.microsoft.com/office/powerpoint/2010/main" val="258903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98485"/>
          </a:xfrm>
        </p:spPr>
        <p:txBody>
          <a:bodyPr/>
          <a:lstStyle/>
          <a:p>
            <a:r>
              <a:rPr lang="en-US" dirty="0"/>
              <a:t>Relaxing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24F16B-3803-4ED6-96B0-ACC70FC39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54" y="94899"/>
            <a:ext cx="1125367" cy="1103586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ED9C19-9C9B-4AD6-ABA3-E5C298B74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98485"/>
            <a:ext cx="10972800" cy="4927679"/>
          </a:xfrm>
        </p:spPr>
        <p:txBody>
          <a:bodyPr>
            <a:norm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Practice Before Triggers or Build Up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Progressive Muscle Relaxation</a:t>
            </a:r>
          </a:p>
          <a:p>
            <a:pPr lvl="2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Release Tension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Deep Breathing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it Out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Break out a scenario into at least 3 segments </a:t>
            </a:r>
          </a:p>
          <a:p>
            <a:pPr lvl="2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Breathe at the end of each segment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Cue-Words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GoosFraBa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Combo-Relax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Run through some scenarios, without relaxing, and notice where the tension is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the above relax techniques when thinking about the scenarios</a:t>
            </a:r>
          </a:p>
        </p:txBody>
      </p:sp>
    </p:spTree>
    <p:extLst>
      <p:ext uri="{BB962C8B-B14F-4D97-AF65-F5344CB8AC3E}">
        <p14:creationId xmlns:p14="http://schemas.microsoft.com/office/powerpoint/2010/main" val="330198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98485"/>
          </a:xfrm>
        </p:spPr>
        <p:txBody>
          <a:bodyPr/>
          <a:lstStyle/>
          <a:p>
            <a:r>
              <a:rPr lang="en-US" dirty="0"/>
              <a:t>Done Already??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Recap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Trigger Thoughts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Relaxation</a:t>
            </a:r>
          </a:p>
          <a:p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Next Time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Healthy Relationships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24F16B-3803-4ED6-96B0-ACC70FC39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54" y="94899"/>
            <a:ext cx="1125367" cy="110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95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 background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ompany meeting presentation.potx" id="{77F2D8A2-507B-4878-B2FF-8D528D9C7FD9}" vid="{1CC704D5-A0BA-4179-BDE4-EF17843D99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Company meeting presentation</Template>
  <TotalTime>48055</TotalTime>
  <Words>203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Century Gothic</vt:lpstr>
      <vt:lpstr>Courier New</vt:lpstr>
      <vt:lpstr>Palatino Linotype</vt:lpstr>
      <vt:lpstr>Tahoma</vt:lpstr>
      <vt:lpstr>Trebuchet MS</vt:lpstr>
      <vt:lpstr>Company background presentation</vt:lpstr>
      <vt:lpstr>Anger: Trigger and Relax</vt:lpstr>
      <vt:lpstr>Where To…??</vt:lpstr>
      <vt:lpstr>What’s Your Trigger? </vt:lpstr>
      <vt:lpstr>How you’re triggered…</vt:lpstr>
      <vt:lpstr>Relaxing</vt:lpstr>
      <vt:lpstr>Done Already??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#Codependency  (Self Love Deficit Disorder): Week 2</dc:title>
  <dc:creator>Mchael Noll</dc:creator>
  <cp:lastModifiedBy>Mchael Noll</cp:lastModifiedBy>
  <cp:revision>38</cp:revision>
  <dcterms:created xsi:type="dcterms:W3CDTF">2021-11-16T04:49:44Z</dcterms:created>
  <dcterms:modified xsi:type="dcterms:W3CDTF">2023-02-21T17:25:17Z</dcterms:modified>
</cp:coreProperties>
</file>