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70" r:id="rId2"/>
    <p:sldId id="271" r:id="rId3"/>
    <p:sldId id="317" r:id="rId4"/>
    <p:sldId id="319" r:id="rId5"/>
    <p:sldId id="320" r:id="rId6"/>
    <p:sldId id="318" r:id="rId7"/>
    <p:sldId id="3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ED48B-E8B5-44F5-9136-ADA448B0AD94}">
          <p14:sldIdLst>
            <p14:sldId id="270"/>
            <p14:sldId id="271"/>
            <p14:sldId id="317"/>
            <p14:sldId id="319"/>
            <p14:sldId id="320"/>
            <p14:sldId id="318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hael Noll" initials="MN" lastIdx="4" clrIdx="0">
    <p:extLst>
      <p:ext uri="{19B8F6BF-5375-455C-9EA6-DF929625EA0E}">
        <p15:presenceInfo xmlns:p15="http://schemas.microsoft.com/office/powerpoint/2012/main" userId="bef1d86447e0c2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536BE8-EEF6-4358-B03C-3584D85B118C}" v="40" dt="2023-02-14T22:08:28.425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0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noll" userId="o+ICukYcLY60v8uzYEG1acPix/MIfdr4CpS+1NjJn6Q=" providerId="None" clId="Web-{B2536BE8-EEF6-4358-B03C-3584D85B118C}"/>
    <pc:docChg chg="modSld">
      <pc:chgData name="michael noll" userId="o+ICukYcLY60v8uzYEG1acPix/MIfdr4CpS+1NjJn6Q=" providerId="None" clId="Web-{B2536BE8-EEF6-4358-B03C-3584D85B118C}" dt="2023-02-14T22:08:25.034" v="40" actId="20577"/>
      <pc:docMkLst>
        <pc:docMk/>
      </pc:docMkLst>
      <pc:sldChg chg="modSp">
        <pc:chgData name="michael noll" userId="o+ICukYcLY60v8uzYEG1acPix/MIfdr4CpS+1NjJn6Q=" providerId="None" clId="Web-{B2536BE8-EEF6-4358-B03C-3584D85B118C}" dt="2023-02-14T22:08:25.034" v="40" actId="20577"/>
        <pc:sldMkLst>
          <pc:docMk/>
          <pc:sldMk cId="1096358168" sldId="270"/>
        </pc:sldMkLst>
        <pc:spChg chg="mod">
          <ac:chgData name="michael noll" userId="o+ICukYcLY60v8uzYEG1acPix/MIfdr4CpS+1NjJn6Q=" providerId="None" clId="Web-{B2536BE8-EEF6-4358-B03C-3584D85B118C}" dt="2023-02-14T22:08:15.253" v="36" actId="20577"/>
          <ac:spMkLst>
            <pc:docMk/>
            <pc:sldMk cId="1096358168" sldId="270"/>
            <ac:spMk id="2" creationId="{00000000-0000-0000-0000-000000000000}"/>
          </ac:spMkLst>
        </pc:spChg>
        <pc:spChg chg="mod">
          <ac:chgData name="michael noll" userId="o+ICukYcLY60v8uzYEG1acPix/MIfdr4CpS+1NjJn6Q=" providerId="None" clId="Web-{B2536BE8-EEF6-4358-B03C-3584D85B118C}" dt="2023-02-14T22:08:25.034" v="40" actId="20577"/>
          <ac:spMkLst>
            <pc:docMk/>
            <pc:sldMk cId="1096358168" sldId="270"/>
            <ac:spMk id="3" creationId="{00000000-0000-0000-0000-000000000000}"/>
          </ac:spMkLst>
        </pc:spChg>
      </pc:sldChg>
      <pc:sldChg chg="modSp">
        <pc:chgData name="michael noll" userId="o+ICukYcLY60v8uzYEG1acPix/MIfdr4CpS+1NjJn6Q=" providerId="None" clId="Web-{B2536BE8-EEF6-4358-B03C-3584D85B118C}" dt="2023-02-14T22:03:42.246" v="1" actId="14100"/>
        <pc:sldMkLst>
          <pc:docMk/>
          <pc:sldMk cId="3410528100" sldId="271"/>
        </pc:sldMkLst>
        <pc:spChg chg="mod">
          <ac:chgData name="michael noll" userId="o+ICukYcLY60v8uzYEG1acPix/MIfdr4CpS+1NjJn6Q=" providerId="None" clId="Web-{B2536BE8-EEF6-4358-B03C-3584D85B118C}" dt="2023-02-14T22:03:37.449" v="0" actId="14100"/>
          <ac:spMkLst>
            <pc:docMk/>
            <pc:sldMk cId="3410528100" sldId="271"/>
            <ac:spMk id="2" creationId="{00000000-0000-0000-0000-000000000000}"/>
          </ac:spMkLst>
        </pc:spChg>
        <pc:spChg chg="mod">
          <ac:chgData name="michael noll" userId="o+ICukYcLY60v8uzYEG1acPix/MIfdr4CpS+1NjJn6Q=" providerId="None" clId="Web-{B2536BE8-EEF6-4358-B03C-3584D85B118C}" dt="2023-02-14T22:03:42.246" v="1" actId="14100"/>
          <ac:spMkLst>
            <pc:docMk/>
            <pc:sldMk cId="3410528100" sldId="271"/>
            <ac:spMk id="3" creationId="{00000000-0000-0000-0000-000000000000}"/>
          </ac:spMkLst>
        </pc:spChg>
      </pc:sldChg>
      <pc:sldChg chg="modSp">
        <pc:chgData name="michael noll" userId="o+ICukYcLY60v8uzYEG1acPix/MIfdr4CpS+1NjJn6Q=" providerId="None" clId="Web-{B2536BE8-EEF6-4358-B03C-3584D85B118C}" dt="2023-02-14T22:06:39.032" v="29" actId="14100"/>
        <pc:sldMkLst>
          <pc:docMk/>
          <pc:sldMk cId="3874955170" sldId="308"/>
        </pc:sldMkLst>
        <pc:spChg chg="mod">
          <ac:chgData name="michael noll" userId="o+ICukYcLY60v8uzYEG1acPix/MIfdr4CpS+1NjJn6Q=" providerId="None" clId="Web-{B2536BE8-EEF6-4358-B03C-3584D85B118C}" dt="2023-02-14T22:06:39.032" v="29" actId="14100"/>
          <ac:spMkLst>
            <pc:docMk/>
            <pc:sldMk cId="3874955170" sldId="308"/>
            <ac:spMk id="3" creationId="{00000000-0000-0000-0000-000000000000}"/>
          </ac:spMkLst>
        </pc:spChg>
      </pc:sldChg>
      <pc:sldChg chg="modSp">
        <pc:chgData name="michael noll" userId="o+ICukYcLY60v8uzYEG1acPix/MIfdr4CpS+1NjJn6Q=" providerId="None" clId="Web-{B2536BE8-EEF6-4358-B03C-3584D85B118C}" dt="2023-02-14T22:04:00.919" v="4" actId="20577"/>
        <pc:sldMkLst>
          <pc:docMk/>
          <pc:sldMk cId="376328350" sldId="317"/>
        </pc:sldMkLst>
        <pc:spChg chg="mod">
          <ac:chgData name="michael noll" userId="o+ICukYcLY60v8uzYEG1acPix/MIfdr4CpS+1NjJn6Q=" providerId="None" clId="Web-{B2536BE8-EEF6-4358-B03C-3584D85B118C}" dt="2023-02-14T22:03:49.090" v="2" actId="14100"/>
          <ac:spMkLst>
            <pc:docMk/>
            <pc:sldMk cId="376328350" sldId="317"/>
            <ac:spMk id="2" creationId="{00000000-0000-0000-0000-000000000000}"/>
          </ac:spMkLst>
        </pc:spChg>
        <pc:spChg chg="mod">
          <ac:chgData name="michael noll" userId="o+ICukYcLY60v8uzYEG1acPix/MIfdr4CpS+1NjJn6Q=" providerId="None" clId="Web-{B2536BE8-EEF6-4358-B03C-3584D85B118C}" dt="2023-02-14T22:04:00.919" v="4" actId="20577"/>
          <ac:spMkLst>
            <pc:docMk/>
            <pc:sldMk cId="376328350" sldId="317"/>
            <ac:spMk id="4" creationId="{A8ED9C19-9C9B-4AD6-ABA3-E5C298B747A6}"/>
          </ac:spMkLst>
        </pc:spChg>
      </pc:sldChg>
      <pc:sldChg chg="modSp">
        <pc:chgData name="michael noll" userId="o+ICukYcLY60v8uzYEG1acPix/MIfdr4CpS+1NjJn6Q=" providerId="None" clId="Web-{B2536BE8-EEF6-4358-B03C-3584D85B118C}" dt="2023-02-14T22:05:44.968" v="21" actId="1076"/>
        <pc:sldMkLst>
          <pc:docMk/>
          <pc:sldMk cId="3954349306" sldId="318"/>
        </pc:sldMkLst>
        <pc:spChg chg="mod">
          <ac:chgData name="michael noll" userId="o+ICukYcLY60v8uzYEG1acPix/MIfdr4CpS+1NjJn6Q=" providerId="None" clId="Web-{B2536BE8-EEF6-4358-B03C-3584D85B118C}" dt="2023-02-14T22:05:39.577" v="20" actId="1076"/>
          <ac:spMkLst>
            <pc:docMk/>
            <pc:sldMk cId="3954349306" sldId="318"/>
            <ac:spMk id="4" creationId="{8C2820CE-E2C5-4BF6-9E8F-E8BA1B641AF0}"/>
          </ac:spMkLst>
        </pc:spChg>
        <pc:graphicFrameChg chg="mod">
          <ac:chgData name="michael noll" userId="o+ICukYcLY60v8uzYEG1acPix/MIfdr4CpS+1NjJn6Q=" providerId="None" clId="Web-{B2536BE8-EEF6-4358-B03C-3584D85B118C}" dt="2023-02-14T22:05:44.968" v="21" actId="1076"/>
          <ac:graphicFrameMkLst>
            <pc:docMk/>
            <pc:sldMk cId="3954349306" sldId="318"/>
            <ac:graphicFrameMk id="7" creationId="{99726C3A-3DCA-4EC1-9E76-A8E15980ECB4}"/>
          </ac:graphicFrameMkLst>
        </pc:graphicFrameChg>
      </pc:sldChg>
      <pc:sldChg chg="modSp">
        <pc:chgData name="michael noll" userId="o+ICukYcLY60v8uzYEG1acPix/MIfdr4CpS+1NjJn6Q=" providerId="None" clId="Web-{B2536BE8-EEF6-4358-B03C-3584D85B118C}" dt="2023-02-14T22:05:10.123" v="18" actId="20577"/>
        <pc:sldMkLst>
          <pc:docMk/>
          <pc:sldMk cId="2589037624" sldId="319"/>
        </pc:sldMkLst>
        <pc:spChg chg="mod">
          <ac:chgData name="michael noll" userId="o+ICukYcLY60v8uzYEG1acPix/MIfdr4CpS+1NjJn6Q=" providerId="None" clId="Web-{B2536BE8-EEF6-4358-B03C-3584D85B118C}" dt="2023-02-14T22:04:08.919" v="5" actId="14100"/>
          <ac:spMkLst>
            <pc:docMk/>
            <pc:sldMk cId="2589037624" sldId="319"/>
            <ac:spMk id="2" creationId="{00000000-0000-0000-0000-000000000000}"/>
          </ac:spMkLst>
        </pc:spChg>
        <pc:spChg chg="mod">
          <ac:chgData name="michael noll" userId="o+ICukYcLY60v8uzYEG1acPix/MIfdr4CpS+1NjJn6Q=" providerId="None" clId="Web-{B2536BE8-EEF6-4358-B03C-3584D85B118C}" dt="2023-02-14T22:05:10.123" v="18" actId="20577"/>
          <ac:spMkLst>
            <pc:docMk/>
            <pc:sldMk cId="2589037624" sldId="319"/>
            <ac:spMk id="4" creationId="{A8ED9C19-9C9B-4AD6-ABA3-E5C298B747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39706"/>
            <a:ext cx="10363200" cy="4029475"/>
          </a:xfrm>
        </p:spPr>
        <p:txBody>
          <a:bodyPr anchor="t"/>
          <a:lstStyle/>
          <a:p>
            <a:pPr>
              <a:spcBef>
                <a:spcPts val="2400"/>
              </a:spcBef>
            </a:pPr>
            <a:r>
              <a:rPr lang="en-US" sz="8000" i="1" dirty="0"/>
              <a:t>#Anger?</a:t>
            </a:r>
            <a:br>
              <a:rPr lang="en-US" sz="8000" i="1" dirty="0"/>
            </a:br>
            <a:br>
              <a:rPr lang="en-US" sz="8000" i="1" dirty="0"/>
            </a:br>
            <a:r>
              <a:rPr lang="en-US" sz="8000" i="1" dirty="0"/>
              <a:t>Behavior!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4252395"/>
            <a:ext cx="12191999" cy="236589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sz="3600" i="1" dirty="0">
                <a:latin typeface="Tahoma"/>
                <a:ea typeface="Tahoma"/>
                <a:cs typeface="Tahoma"/>
              </a:rPr>
            </a:br>
            <a:r>
              <a:rPr lang="en-US" sz="3600" i="1" dirty="0">
                <a:latin typeface="Tahoma"/>
                <a:ea typeface="Tahoma"/>
                <a:cs typeface="Tahoma"/>
              </a:rPr>
              <a:t>Healthy Interactions Group (HIG)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b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</a:br>
            <a: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  <a:t>Michael Noll           Counseling, LLC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D47E88-EDDF-4FAD-A919-FE69F1A88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064" y="5559634"/>
            <a:ext cx="124326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06500"/>
          </a:xfrm>
        </p:spPr>
        <p:txBody>
          <a:bodyPr/>
          <a:lstStyle/>
          <a:p>
            <a:r>
              <a:rPr lang="en-US" dirty="0"/>
              <a:t>Where To…??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0"/>
            <a:ext cx="10972800" cy="48053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Previously in Healthy Interactions 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Mindfulness: Eating one Skittle, M&amp;M, Raisin,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 – WTF is that?!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Time</a:t>
            </a:r>
          </a:p>
          <a:p>
            <a:pPr lvl="1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PayOff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get there?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ABCDE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 Log</a:t>
            </a: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19200"/>
          </a:xfrm>
        </p:spPr>
        <p:txBody>
          <a:bodyPr/>
          <a:lstStyle/>
          <a:p>
            <a:r>
              <a:rPr lang="en-US" dirty="0"/>
              <a:t>Let’s Get Paid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84301"/>
            <a:ext cx="10972800" cy="47418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latin typeface="Tahoma"/>
                <a:ea typeface="Tahoma"/>
                <a:cs typeface="Tahoma"/>
              </a:rPr>
              <a:t>What are your payoffs – getting angry/aggressive</a:t>
            </a:r>
          </a:p>
          <a:p>
            <a:pPr lvl="1"/>
            <a:r>
              <a:rPr lang="en-US" sz="2400" dirty="0">
                <a:latin typeface="Tahoma"/>
                <a:ea typeface="Tahoma"/>
                <a:cs typeface="Tahoma"/>
              </a:rPr>
              <a:t>Reduce Stress</a:t>
            </a:r>
          </a:p>
          <a:p>
            <a:pPr lvl="2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/>
                <a:ea typeface="Tahoma"/>
                <a:cs typeface="Tahoma"/>
              </a:rPr>
              <a:t>Hides Emotional Pain</a:t>
            </a: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/>
                <a:ea typeface="Tahoma"/>
                <a:cs typeface="Tahoma"/>
              </a:rPr>
              <a:t>Gets Attention</a:t>
            </a: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/>
                <a:ea typeface="Tahoma"/>
                <a:cs typeface="Tahoma"/>
              </a:rPr>
              <a:t>Punishment and Revenge</a:t>
            </a: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/>
                <a:ea typeface="Tahoma"/>
                <a:cs typeface="Tahoma"/>
              </a:rPr>
              <a:t>Helps to Change Others</a:t>
            </a:r>
          </a:p>
          <a:p>
            <a:pPr marL="457200" lvl="1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06500"/>
          </a:xfrm>
        </p:spPr>
        <p:txBody>
          <a:bodyPr/>
          <a:lstStyle/>
          <a:p>
            <a:r>
              <a:rPr lang="en-US" dirty="0"/>
              <a:t>How we get there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8901"/>
            <a:ext cx="10972800" cy="47672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>
                <a:latin typeface="Tahoma"/>
                <a:ea typeface="Tahoma"/>
                <a:cs typeface="Tahoma"/>
              </a:rPr>
              <a:t>It’s a 2-Step Process</a:t>
            </a:r>
          </a:p>
          <a:p>
            <a:pPr lvl="1"/>
            <a:r>
              <a:rPr lang="en-US" sz="3200" dirty="0">
                <a:latin typeface="Tahoma"/>
                <a:ea typeface="Tahoma"/>
                <a:cs typeface="Tahoma"/>
              </a:rPr>
              <a:t>Experience of Pain</a:t>
            </a:r>
          </a:p>
          <a:p>
            <a:pPr lvl="2"/>
            <a:r>
              <a:rPr lang="en-US" sz="3200" dirty="0">
                <a:latin typeface="Tahoma"/>
                <a:ea typeface="Tahoma"/>
                <a:cs typeface="Tahoma"/>
              </a:rPr>
              <a:t>Physical or Emotional</a:t>
            </a:r>
          </a:p>
          <a:p>
            <a:pPr lvl="2"/>
            <a:r>
              <a:rPr lang="en-US" sz="3200" dirty="0">
                <a:latin typeface="Tahoma"/>
                <a:ea typeface="Tahoma"/>
                <a:cs typeface="Tahoma"/>
              </a:rPr>
              <a:t>A.K.A. Fuel of anger</a:t>
            </a:r>
          </a:p>
          <a:p>
            <a:pPr lvl="2"/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3200" dirty="0">
                <a:latin typeface="Tahoma"/>
                <a:ea typeface="Tahoma"/>
                <a:cs typeface="Tahoma"/>
              </a:rPr>
              <a:t>Trigger Thoughts</a:t>
            </a:r>
          </a:p>
          <a:p>
            <a:pPr lvl="2"/>
            <a:r>
              <a:rPr lang="en-US" sz="3200" dirty="0">
                <a:latin typeface="Tahoma"/>
                <a:ea typeface="Tahoma"/>
                <a:cs typeface="Tahoma"/>
              </a:rPr>
              <a:t>Make you feel like the victim</a:t>
            </a:r>
          </a:p>
          <a:p>
            <a:pPr lvl="2"/>
            <a:r>
              <a:rPr lang="en-US" sz="3200" dirty="0">
                <a:latin typeface="Tahoma"/>
                <a:ea typeface="Tahoma"/>
                <a:cs typeface="Tahoma"/>
              </a:rPr>
              <a:t>Thoughts “blame and condemn others”</a:t>
            </a:r>
          </a:p>
          <a:p>
            <a:pPr lvl="2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03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ABC’s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820CE-E2C5-4BF6-9E8F-E8BA1B641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abcde model albert ellis">
            <a:extLst>
              <a:ext uri="{FF2B5EF4-FFF2-40B4-BE49-F238E27FC236}">
                <a16:creationId xmlns:a16="http://schemas.microsoft.com/office/drawing/2014/main" id="{EB24E67E-6E0F-4CD2-BF2F-D3D67688E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28" y="1524000"/>
            <a:ext cx="10219944" cy="510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22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03586"/>
          </a:xfrm>
        </p:spPr>
        <p:txBody>
          <a:bodyPr/>
          <a:lstStyle/>
          <a:p>
            <a:r>
              <a:rPr lang="en-US" dirty="0"/>
              <a:t>Anger Log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820CE-E2C5-4BF6-9E8F-E8BA1B641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66384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latin typeface="Tahoma"/>
                <a:ea typeface="Tahoma"/>
                <a:cs typeface="Tahoma"/>
              </a:rPr>
              <a:t>Tool that allows us to learn more about how we respond to pain/triggers</a:t>
            </a:r>
          </a:p>
          <a:p>
            <a:pPr lvl="1"/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9726C3A-3DCA-4EC1-9E76-A8E15980E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795065"/>
              </p:ext>
            </p:extLst>
          </p:nvPr>
        </p:nvGraphicFramePr>
        <p:xfrm>
          <a:off x="218439" y="2365248"/>
          <a:ext cx="11704321" cy="37686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15101">
                  <a:extLst>
                    <a:ext uri="{9D8B030D-6E8A-4147-A177-3AD203B41FA5}">
                      <a16:colId xmlns:a16="http://schemas.microsoft.com/office/drawing/2014/main" val="3545459324"/>
                    </a:ext>
                  </a:extLst>
                </a:gridCol>
                <a:gridCol w="2036230">
                  <a:extLst>
                    <a:ext uri="{9D8B030D-6E8A-4147-A177-3AD203B41FA5}">
                      <a16:colId xmlns:a16="http://schemas.microsoft.com/office/drawing/2014/main" val="1432997753"/>
                    </a:ext>
                  </a:extLst>
                </a:gridCol>
                <a:gridCol w="1980789">
                  <a:extLst>
                    <a:ext uri="{9D8B030D-6E8A-4147-A177-3AD203B41FA5}">
                      <a16:colId xmlns:a16="http://schemas.microsoft.com/office/drawing/2014/main" val="1019277131"/>
                    </a:ext>
                  </a:extLst>
                </a:gridCol>
                <a:gridCol w="978408">
                  <a:extLst>
                    <a:ext uri="{9D8B030D-6E8A-4147-A177-3AD203B41FA5}">
                      <a16:colId xmlns:a16="http://schemas.microsoft.com/office/drawing/2014/main" val="298986546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868429509"/>
                    </a:ext>
                  </a:extLst>
                </a:gridCol>
                <a:gridCol w="1618488">
                  <a:extLst>
                    <a:ext uri="{9D8B030D-6E8A-4147-A177-3AD203B41FA5}">
                      <a16:colId xmlns:a16="http://schemas.microsoft.com/office/drawing/2014/main" val="1745708638"/>
                    </a:ext>
                  </a:extLst>
                </a:gridCol>
                <a:gridCol w="1563625">
                  <a:extLst>
                    <a:ext uri="{9D8B030D-6E8A-4147-A177-3AD203B41FA5}">
                      <a16:colId xmlns:a16="http://schemas.microsoft.com/office/drawing/2014/main" val="3858091133"/>
                    </a:ext>
                  </a:extLst>
                </a:gridCol>
              </a:tblGrid>
              <a:tr h="903544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Pain/Stress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Provocative Situation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Trigger Thoughts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Anger Rating 0-100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Behavior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Outcomes -10 to +10</a:t>
                      </a:r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71949"/>
                  </a:ext>
                </a:extLst>
              </a:tr>
              <a:tr h="1250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Feeling Frustrated and hurt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Barry refuses to finish cleaning up living room during Sat morning family clean-up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Defying me, trying to upset me. I’ve had enough of his lazy shit.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Yelled and physically pulled him back into the living 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Rounded MT Bold" panose="020F0704030504030204" pitchFamily="34" charset="0"/>
                        </a:rPr>
                        <a:t>-7</a:t>
                      </a:r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 I was disgusted with me for losing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Rounded MT Bold" panose="020F0704030504030204" pitchFamily="34" charset="0"/>
                        </a:rPr>
                        <a:t>-7</a:t>
                      </a:r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 He pouted the rest of the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382782"/>
                  </a:ext>
                </a:extLst>
              </a:tr>
              <a:tr h="3891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Have a headache; feeling frustrated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Ordered clothes from catalog – came in wrong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Stupid, careless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Yelled at order clerk; called her a jackass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-2 felt better for a moment, then depressed – lost control easily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828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34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80160"/>
          </a:xfrm>
        </p:spPr>
        <p:txBody>
          <a:bodyPr/>
          <a:lstStyle/>
          <a:p>
            <a:r>
              <a:rPr lang="en-US" dirty="0"/>
              <a:t>Wrap It Up!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323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Tahoma"/>
                <a:ea typeface="Tahoma"/>
                <a:cs typeface="Tahoma"/>
              </a:rPr>
              <a:t>Recap</a:t>
            </a:r>
          </a:p>
          <a:p>
            <a:pPr lvl="1"/>
            <a:r>
              <a:rPr lang="en-US" sz="2800" dirty="0">
                <a:latin typeface="Tahoma"/>
                <a:ea typeface="Tahoma"/>
                <a:cs typeface="Tahoma"/>
              </a:rPr>
              <a:t>How do you get paid? </a:t>
            </a:r>
            <a:endParaRPr lang="en-US" sz="2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800" dirty="0">
                <a:latin typeface="Tahoma"/>
                <a:ea typeface="Tahoma"/>
                <a:cs typeface="Tahoma"/>
              </a:rPr>
              <a:t>How do you get there?</a:t>
            </a:r>
          </a:p>
          <a:p>
            <a:pPr lvl="1"/>
            <a:r>
              <a:rPr lang="en-US" sz="2800" dirty="0">
                <a:latin typeface="Tahoma"/>
                <a:ea typeface="Tahoma"/>
                <a:cs typeface="Tahoma"/>
              </a:rPr>
              <a:t>ABCDE</a:t>
            </a:r>
          </a:p>
          <a:p>
            <a:pPr lvl="1"/>
            <a:r>
              <a:rPr lang="en-US" sz="2800" dirty="0">
                <a:latin typeface="Tahoma"/>
                <a:ea typeface="Tahoma"/>
                <a:cs typeface="Tahoma"/>
              </a:rPr>
              <a:t>Anger Log</a:t>
            </a:r>
          </a:p>
          <a:p>
            <a:r>
              <a:rPr lang="en-US" sz="2800" b="1" dirty="0">
                <a:latin typeface="Tahoma"/>
                <a:ea typeface="Tahoma"/>
                <a:cs typeface="Tahoma"/>
              </a:rPr>
              <a:t>Next Time</a:t>
            </a:r>
          </a:p>
          <a:p>
            <a:pPr lvl="1"/>
            <a:r>
              <a:rPr lang="en-US" sz="2800" dirty="0">
                <a:latin typeface="Tahoma"/>
                <a:ea typeface="Tahoma"/>
                <a:cs typeface="Tahoma"/>
              </a:rPr>
              <a:t>More Anger</a:t>
            </a:r>
          </a:p>
          <a:p>
            <a:pPr lvl="2"/>
            <a:r>
              <a:rPr lang="en-US" sz="2800" dirty="0">
                <a:latin typeface="Tahoma"/>
                <a:ea typeface="Tahoma"/>
                <a:cs typeface="Tahoma"/>
              </a:rPr>
              <a:t>Relaxation Stuff </a:t>
            </a:r>
          </a:p>
          <a:p>
            <a:pPr lvl="2"/>
            <a:r>
              <a:rPr lang="en-US" sz="2800" dirty="0">
                <a:latin typeface="Tahoma"/>
                <a:ea typeface="Tahoma"/>
                <a:cs typeface="Tahoma"/>
              </a:rPr>
              <a:t>Trigger Thoughts 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47979</TotalTime>
  <Words>294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Company background presentation</vt:lpstr>
      <vt:lpstr>#Anger?  Behavior!</vt:lpstr>
      <vt:lpstr>Where To…??</vt:lpstr>
      <vt:lpstr>Let’s Get Paid </vt:lpstr>
      <vt:lpstr>How we get there</vt:lpstr>
      <vt:lpstr>ABC’s</vt:lpstr>
      <vt:lpstr>Anger Log</vt:lpstr>
      <vt:lpstr>Wrap It Up!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#Codependency  (Self Love Deficit Disorder): Week 2</dc:title>
  <dc:creator>Mchael Noll</dc:creator>
  <cp:lastModifiedBy>Mchael Noll</cp:lastModifiedBy>
  <cp:revision>63</cp:revision>
  <dcterms:created xsi:type="dcterms:W3CDTF">2021-11-16T04:49:44Z</dcterms:created>
  <dcterms:modified xsi:type="dcterms:W3CDTF">2023-02-14T22:08:30Z</dcterms:modified>
</cp:coreProperties>
</file>